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4670-B29E-4FAA-89F0-66C3EAF4C942}" type="datetimeFigureOut">
              <a:rPr lang="en-US" smtClean="0"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4C1D-E235-4DE9-A96E-F5CF4A2D2D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堅固磐石</a:t>
            </a:r>
            <a:r>
              <a:rPr lang="en-US" altLang="zh-TW" b="1" dirty="0"/>
              <a:t>】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277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4576"/>
          </a:xfrm>
        </p:spPr>
        <p:txBody>
          <a:bodyPr/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我心所望別無依靠，只有基督公義寶血；</a:t>
            </a:r>
            <a:br>
              <a:rPr lang="zh-TW" altLang="en-US" b="1" dirty="0" smtClean="0"/>
            </a:br>
            <a:r>
              <a:rPr lang="zh-TW" altLang="en-US" b="1" dirty="0" smtClean="0"/>
              <a:t>我無好處堪足自誇，惟全然靠救主聖名。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marL="514350" indent="-514350" algn="ctr">
              <a:buAutoNum type="arabicPlain" startAt="2"/>
            </a:pPr>
            <a:r>
              <a:rPr lang="zh-TW" altLang="en-US" b="1" dirty="0" smtClean="0"/>
              <a:t>有時黑雲遮蔽主面，主恩不變是我倚靠；</a:t>
            </a:r>
            <a:br>
              <a:rPr lang="zh-TW" altLang="en-US" b="1" dirty="0" smtClean="0"/>
            </a:br>
            <a:r>
              <a:rPr lang="zh-TW" altLang="en-US" b="1" dirty="0" smtClean="0"/>
              <a:t>在風浪中不會飄流，我錨拋牢在主恩中。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副歌：立在基督堅固磐石，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      其餘根基全是沙土，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       耶穌基督就是磐石。</a:t>
            </a:r>
            <a:endParaRPr lang="en-US" b="1" dirty="0" smtClean="0"/>
          </a:p>
          <a:p>
            <a:pPr marL="514350" indent="-514350" algn="ctr">
              <a:buAutoNum type="arabicPlain" startAt="2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925144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基督寶血奠立聖約，救我不受洪流吞滅；</a:t>
            </a:r>
            <a:br>
              <a:rPr lang="zh-TW" altLang="en-US" b="1" dirty="0" smtClean="0"/>
            </a:br>
            <a:r>
              <a:rPr lang="zh-TW" altLang="en-US" b="1" dirty="0" smtClean="0"/>
              <a:t>其他倚靠都要失效，救主是我居所，盼望。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 smtClean="0"/>
              <a:t>4   </a:t>
            </a:r>
            <a:r>
              <a:rPr lang="zh-TW" altLang="en-US" b="1" dirty="0" smtClean="0"/>
              <a:t>末日聽見號角響起，那時我必在基督裡；</a:t>
            </a:r>
            <a:br>
              <a:rPr lang="zh-TW" altLang="en-US" b="1" dirty="0" smtClean="0"/>
            </a:br>
            <a:r>
              <a:rPr lang="zh-TW" altLang="en-US" b="1" dirty="0" smtClean="0"/>
              <a:t>穿戴救主雪白義袍，聖潔無瑕立寶座前。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副歌：立在基督堅固磐石，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      其餘根基全是沙土，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        </a:t>
            </a:r>
            <a:r>
              <a:rPr lang="zh-TW" altLang="en-US" b="1" dirty="0" smtClean="0"/>
              <a:t>耶穌基督就是磐石。</a:t>
            </a:r>
            <a:endParaRPr lang="en-US" b="1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【堅固磐石】 生命聖詩，277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【堅固磐石】 生命聖詩，277</dc:title>
  <dc:creator>phil tsang</dc:creator>
  <cp:lastModifiedBy>phil tsang</cp:lastModifiedBy>
  <cp:revision>1</cp:revision>
  <dcterms:created xsi:type="dcterms:W3CDTF">2012-07-29T04:56:55Z</dcterms:created>
  <dcterms:modified xsi:type="dcterms:W3CDTF">2012-07-29T05:01:35Z</dcterms:modified>
</cp:coreProperties>
</file>