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38" r:id="rId2"/>
    <p:sldId id="539" r:id="rId3"/>
    <p:sldId id="54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486B-39C4-45C6-B1E0-1E2FA3A44B19}" type="datetime1">
              <a:rPr lang="en-CA" smtClean="0"/>
              <a:t>2023-05-27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5AD-8A17-467D-82B7-0F76899B8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68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22A3-41FE-43F6-96E8-39E88ADBF16D}" type="datetime1">
              <a:rPr lang="en-CA" smtClean="0"/>
              <a:t>2023-05-27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5AD-8A17-467D-82B7-0F76899B8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19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FE24-C1DB-49D1-934B-24703BC6E905}" type="datetime1">
              <a:rPr lang="en-CA" smtClean="0"/>
              <a:t>2023-05-27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5AD-8A17-467D-82B7-0F76899B8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908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095E-7C58-456D-B2AD-E5EE0B27831D}" type="datetime1">
              <a:rPr lang="en-CA" smtClean="0"/>
              <a:t>2023-05-27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5AD-8A17-467D-82B7-0F76899B8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373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9A89-48B0-4544-88D3-E64BBDD60B9C}" type="datetime1">
              <a:rPr lang="en-CA" smtClean="0"/>
              <a:t>2023-05-27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5AD-8A17-467D-82B7-0F76899B8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43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66D1-557E-4871-BF9C-199B365A31F2}" type="datetime1">
              <a:rPr lang="en-CA" smtClean="0"/>
              <a:t>2023-05-27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5AD-8A17-467D-82B7-0F76899B8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475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D39B-1641-43D4-8E8F-BFC5997FF086}" type="datetime1">
              <a:rPr lang="en-CA" smtClean="0"/>
              <a:t>2023-05-27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5AD-8A17-467D-82B7-0F76899B8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301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54D1-F752-4EDE-B98A-916A64E885D5}" type="datetime1">
              <a:rPr lang="en-CA" smtClean="0"/>
              <a:t>2023-05-27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5AD-8A17-467D-82B7-0F76899B8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431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81E2-90F4-4405-BD29-8E333D0062C3}" type="datetime1">
              <a:rPr lang="en-CA" smtClean="0"/>
              <a:t>2023-05-27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5AD-8A17-467D-82B7-0F76899B8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017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147B-F82A-4597-85D9-E5E255FEC256}" type="datetime1">
              <a:rPr lang="en-CA" smtClean="0"/>
              <a:t>2023-05-27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5AD-8A17-467D-82B7-0F76899B8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86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1038-AD3A-46C7-AC40-C8E6A6D65903}" type="datetime1">
              <a:rPr lang="en-CA" smtClean="0"/>
              <a:t>2023-05-27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5AD-8A17-467D-82B7-0F76899B8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251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34529-D400-4B15-AFE3-6A975358E1F9}" type="datetime1">
              <a:rPr lang="en-CA" smtClean="0"/>
              <a:t>2023-05-27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185AD-8A17-467D-82B7-0F76899B8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39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【</a:t>
            </a:r>
            <a:r>
              <a:rPr lang="zh-TW" altLang="en-US" dirty="0"/>
              <a:t>主是磐石</a:t>
            </a:r>
            <a:r>
              <a:rPr lang="en-US" altLang="zh-TW" dirty="0"/>
              <a:t>】</a:t>
            </a:r>
            <a:br>
              <a:rPr lang="zh-TW" altLang="en-US" dirty="0"/>
            </a:br>
            <a:r>
              <a:rPr lang="zh-TW" altLang="en-US" sz="2200" dirty="0"/>
              <a:t>生命聖詩，</a:t>
            </a:r>
            <a:r>
              <a:rPr lang="en-US" altLang="zh-TW" sz="2200" dirty="0"/>
              <a:t>289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96" y="1524000"/>
            <a:ext cx="11782004" cy="502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3600" b="1" dirty="0"/>
              <a:t>主是磐石容我躲藏，暴風雨中之避難所；</a:t>
            </a:r>
            <a:endParaRPr lang="en-US" altLang="zh-TW" sz="3600" b="1" dirty="0"/>
          </a:p>
          <a:p>
            <a:pPr marL="0" indent="0" algn="ctr">
              <a:buNone/>
            </a:pPr>
            <a:r>
              <a:rPr lang="zh-TW" altLang="en-US" sz="3600" b="1" dirty="0"/>
              <a:t>來臨我得穩妥，暴風雨中之避難所。</a:t>
            </a:r>
            <a:br>
              <a:rPr lang="zh-TW" altLang="en-US" sz="3600" b="1" dirty="0"/>
            </a:br>
            <a:br>
              <a:rPr lang="zh-TW" altLang="en-US" sz="3600" b="1" dirty="0"/>
            </a:br>
            <a:r>
              <a:rPr lang="zh-TW" altLang="en-US" sz="3600" b="1" dirty="0"/>
              <a:t>主耶穌是磐石，我的避難所，如沙漠地，有蔭涼所；</a:t>
            </a:r>
          </a:p>
          <a:p>
            <a:pPr marL="0" indent="0" algn="ctr">
              <a:buNone/>
            </a:pPr>
            <a:r>
              <a:rPr lang="zh-TW" altLang="en-US" sz="3600" b="1" dirty="0"/>
              <a:t>　　　主耶穌是磐石，我的避難所，暴風雨中之避難所。</a:t>
            </a:r>
            <a:endParaRPr lang="en-US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19200"/>
            <a:ext cx="10927619" cy="5029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3600" b="1" dirty="0"/>
              <a:t>日間遮蔭，夜間保護，暴風雨中之避難所；</a:t>
            </a:r>
          </a:p>
          <a:p>
            <a:pPr algn="ctr">
              <a:buNone/>
            </a:pPr>
            <a:r>
              <a:rPr lang="zh-TW" altLang="en-US" sz="3600" b="1" dirty="0"/>
              <a:t>無事可驚，無敵可怖，暴風雨中之避難所。</a:t>
            </a:r>
            <a:endParaRPr lang="en-US" altLang="zh-TW" sz="3600" b="1" dirty="0"/>
          </a:p>
          <a:p>
            <a:pPr algn="ctr">
              <a:buNone/>
            </a:pPr>
            <a:endParaRPr lang="en-US" altLang="zh-TW" sz="3600" b="1" dirty="0"/>
          </a:p>
          <a:p>
            <a:pPr algn="ctr">
              <a:buNone/>
            </a:pPr>
            <a:r>
              <a:rPr lang="zh-TW" altLang="en-US" sz="3600" b="1" dirty="0"/>
              <a:t>主耶穌是磐石，我的避難所，如沙漠地，有蔭涼所；</a:t>
            </a:r>
            <a:endParaRPr lang="en-US" altLang="zh-TW" sz="3600" b="1" dirty="0"/>
          </a:p>
          <a:p>
            <a:pPr algn="ctr">
              <a:buNone/>
            </a:pPr>
            <a:r>
              <a:rPr lang="zh-TW" altLang="en-US" sz="3600" b="1" dirty="0"/>
              <a:t>主耶穌是磐石，我的避難所，暴風雨中之避難所。</a:t>
            </a:r>
            <a:endParaRPr lang="en-US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b="1" dirty="0"/>
          </a:p>
          <a:p>
            <a:pPr algn="ctr">
              <a:buNone/>
            </a:pPr>
            <a:r>
              <a:rPr lang="zh-TW" altLang="en-US" sz="3600" b="1" dirty="0"/>
              <a:t>驚濤駭浪雖環繞我，暴風雨中之避難所；</a:t>
            </a:r>
          </a:p>
          <a:p>
            <a:pPr algn="ctr">
              <a:buNone/>
            </a:pPr>
            <a:r>
              <a:rPr lang="zh-TW" altLang="en-US" sz="3600" b="1" dirty="0"/>
              <a:t>我永不離這安穩所，暴風雨中之避難所。</a:t>
            </a:r>
            <a:endParaRPr lang="en-US" altLang="zh-TW" sz="3600" b="1" dirty="0"/>
          </a:p>
          <a:p>
            <a:pPr algn="ctr">
              <a:buNone/>
            </a:pPr>
            <a:endParaRPr lang="en-US" sz="3600" b="1" dirty="0"/>
          </a:p>
          <a:p>
            <a:pPr algn="ctr">
              <a:buNone/>
            </a:pPr>
            <a:r>
              <a:rPr lang="zh-TW" altLang="en-US" sz="3600" b="1" dirty="0"/>
              <a:t>主耶穌是磐石，我的避難所，如沙漠地，有蔭涼所；</a:t>
            </a:r>
          </a:p>
          <a:p>
            <a:pPr algn="ctr">
              <a:buNone/>
            </a:pPr>
            <a:r>
              <a:rPr lang="zh-TW" altLang="en-US" sz="3600" b="1" dirty="0"/>
              <a:t>　主耶穌是磐石，我的避難所，暴風雨中之避難所。</a:t>
            </a:r>
            <a:endParaRPr lang="en-US" sz="3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3600" b="1" dirty="0"/>
              <a:t>神聖磐石容我藏身，暴風雨中之避難所；</a:t>
            </a:r>
            <a:endParaRPr lang="en-US" altLang="zh-TW" sz="3600" b="1" dirty="0"/>
          </a:p>
          <a:p>
            <a:pPr algn="ctr">
              <a:buNone/>
            </a:pPr>
            <a:r>
              <a:rPr lang="zh-TW" altLang="en-US" sz="3600" b="1" dirty="0"/>
              <a:t>時刻扶助，永遠親近，暴風雨中之避難所。</a:t>
            </a:r>
            <a:endParaRPr lang="en-US" altLang="zh-TW" sz="3600" b="1" dirty="0"/>
          </a:p>
          <a:p>
            <a:pPr algn="ctr">
              <a:buNone/>
            </a:pPr>
            <a:endParaRPr lang="en-US" sz="3600" b="1" dirty="0"/>
          </a:p>
          <a:p>
            <a:pPr algn="ctr">
              <a:buNone/>
            </a:pPr>
            <a:r>
              <a:rPr lang="zh-TW" altLang="en-US" sz="3600" b="1" dirty="0"/>
              <a:t>主耶穌是磐石，我的避難所，如沙漠地，有蔭涼所；</a:t>
            </a:r>
          </a:p>
          <a:p>
            <a:pPr algn="ctr">
              <a:buNone/>
            </a:pPr>
            <a:r>
              <a:rPr lang="zh-TW" altLang="en-US" sz="3600" b="1" dirty="0"/>
              <a:t>　主耶穌是磐石，我的避難所，暴風雨中之避難所。</a:t>
            </a:r>
            <a:endParaRPr lang="en-US"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1_Office Theme</vt:lpstr>
      <vt:lpstr>【主是磐石】 生命聖詩，289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【主是磐石】 生命聖詩，289</dc:title>
  <dc:creator>Raymond</dc:creator>
  <cp:lastModifiedBy>Raymond</cp:lastModifiedBy>
  <cp:revision>1</cp:revision>
  <dcterms:created xsi:type="dcterms:W3CDTF">2023-05-27T14:33:55Z</dcterms:created>
  <dcterms:modified xsi:type="dcterms:W3CDTF">2023-05-27T14:34:35Z</dcterms:modified>
</cp:coreProperties>
</file>