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6234-EE5D-4AE1-9B78-E4524818C24E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075D-A9D0-4C61-ABD8-3C3028FEC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B8A8-29BC-C70F-4F0A-D51FE3AB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不住的歌唱</a:t>
            </a:r>
            <a:r>
              <a:rPr lang="en-US" altLang="zh-TW" dirty="0"/>
              <a:t>】</a:t>
            </a:r>
            <a:r>
              <a:rPr lang="zh-TW" altLang="en-US" dirty="0"/>
              <a:t>生命聖詩，</a:t>
            </a:r>
            <a:r>
              <a:rPr lang="en-US" altLang="zh-TW" dirty="0"/>
              <a:t>305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0DE4-5FB8-2C8E-2509-37514A26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600200"/>
            <a:ext cx="9108504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我心內常有美妙音樂，是主細語溫柔聲；</a:t>
            </a:r>
          </a:p>
          <a:p>
            <a:pPr marL="0" indent="0">
              <a:buNone/>
            </a:pPr>
            <a:r>
              <a:rPr lang="zh-TW" altLang="en-US" dirty="0"/>
              <a:t>「我與你同在，不要憂懼，」主賜平安雨或晴。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耶穌，耶穌，耶穌，最甜美之名，</a:t>
            </a:r>
          </a:p>
          <a:p>
            <a:pPr marL="0" indent="0">
              <a:buNone/>
            </a:pPr>
            <a:r>
              <a:rPr lang="zh-TW" altLang="en-US" dirty="0"/>
              <a:t>滿足我心渴慕，使我一路歌不停。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犯罪痛苦割斷生命弦，曲不和諧肝腸斷！</a:t>
            </a:r>
          </a:p>
          <a:p>
            <a:pPr marL="0" indent="0">
              <a:buNone/>
            </a:pPr>
            <a:r>
              <a:rPr lang="zh-TW" altLang="en-US" dirty="0"/>
              <a:t>耶穌為我調音續斷弦，美妙音樂再度傳。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耶穌，耶穌，耶穌，最甜美之名，</a:t>
            </a:r>
          </a:p>
          <a:p>
            <a:pPr marL="0" indent="0">
              <a:buNone/>
            </a:pPr>
            <a:r>
              <a:rPr lang="zh-TW" altLang="en-US" dirty="0"/>
              <a:t>滿足我心渴慕，使我一路歌不停。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0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A064-A251-C81C-9915-4E25A6D8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AD67-DF0B-5617-323E-2D1CDA2D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有時主領我涉過川河，試煉阻擋我前路；</a:t>
            </a:r>
          </a:p>
          <a:p>
            <a:pPr marL="0" indent="0">
              <a:buNone/>
            </a:pPr>
            <a:r>
              <a:rPr lang="zh-TW" altLang="en-US" dirty="0"/>
              <a:t>其間或要經崎嶇險道，只要跟隨祂腳步。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耶穌，耶穌，耶穌，最甜美之名，</a:t>
            </a:r>
          </a:p>
          <a:p>
            <a:pPr marL="0" indent="0">
              <a:buNone/>
            </a:pPr>
            <a:r>
              <a:rPr lang="zh-TW" altLang="en-US" dirty="0"/>
              <a:t>滿足我心渴慕，使我一路歌不停。</a:t>
            </a:r>
            <a:endParaRPr lang="en-US" altLang="zh-TW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有時主領我涉過川河，試煉阻擋我前路；</a:t>
            </a:r>
          </a:p>
          <a:p>
            <a:pPr marL="0" indent="0">
              <a:buNone/>
            </a:pPr>
            <a:r>
              <a:rPr lang="zh-TW" altLang="en-US" dirty="0"/>
              <a:t>其間或要經崎嶇險道，只要跟隨祂腳步。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耶穌，耶穌，耶穌，最甜美之名，</a:t>
            </a:r>
          </a:p>
          <a:p>
            <a:pPr marL="0" indent="0">
              <a:buNone/>
            </a:pPr>
            <a:r>
              <a:rPr lang="zh-TW" altLang="en-US" dirty="0"/>
              <a:t>滿足我心渴慕，使我一路歌不停。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9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4886-ED2D-4FB5-BC5B-548B1286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CB91-1611-30D9-C62F-5B8FD538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主將再來接我回天家，不再在世間流蕩；</a:t>
            </a:r>
          </a:p>
          <a:p>
            <a:pPr marL="0" indent="0">
              <a:buNone/>
            </a:pPr>
            <a:r>
              <a:rPr lang="zh-TW" altLang="en-US" dirty="0"/>
              <a:t>我振翼高飛向未知地，在高處與祂作王。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耶穌，耶穌，耶穌，最甜美之名，</a:t>
            </a:r>
          </a:p>
          <a:p>
            <a:pPr marL="0" indent="0">
              <a:buNone/>
            </a:pPr>
            <a:r>
              <a:rPr lang="zh-TW" altLang="en-US" dirty="0"/>
              <a:t>滿足我心渴慕，使我一路歌不停。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9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262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【不住的歌唱】生命聖詩，305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【速發光】 詩集：生命聖詩，267　</dc:title>
  <dc:creator>phil tsang</dc:creator>
  <cp:lastModifiedBy>Raymond</cp:lastModifiedBy>
  <cp:revision>6</cp:revision>
  <dcterms:created xsi:type="dcterms:W3CDTF">2010-10-31T04:32:08Z</dcterms:created>
  <dcterms:modified xsi:type="dcterms:W3CDTF">2023-05-27T14:24:28Z</dcterms:modified>
</cp:coreProperties>
</file>