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92" d="100"/>
          <a:sy n="92" d="100"/>
        </p:scale>
        <p:origin x="49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887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5011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563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6928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4936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8104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318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86616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1424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07533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443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44DCFC-F3DC-4252-8320-1153BDBE825D}" type="datetimeFigureOut">
              <a:rPr lang="en-US" smtClean="0"/>
              <a:t>3/7/2020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834E1E-698B-469B-86D2-AF132D8F19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681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4464" y="178089"/>
            <a:ext cx="10515600" cy="1325563"/>
          </a:xfrm>
        </p:spPr>
        <p:txBody>
          <a:bodyPr/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耶穌領我</a:t>
            </a:r>
            <a:r>
              <a:rPr lang="en-US" altLang="zh-TW" dirty="0" smtClean="0"/>
              <a:t>】 </a:t>
            </a:r>
            <a:r>
              <a:rPr lang="zh-TW" altLang="en-US" dirty="0" smtClean="0"/>
              <a:t>詩集：生命聖詩，</a:t>
            </a:r>
            <a:r>
              <a:rPr lang="en-US" altLang="zh-TW" dirty="0" smtClean="0"/>
              <a:t>317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4464" y="1503652"/>
            <a:ext cx="10969336" cy="43513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zh-TW" altLang="en-US" sz="3600" b="1" dirty="0" smtClean="0"/>
              <a:t>耶穌領我，何等福氣！心中充滿平安歡喜；</a:t>
            </a:r>
          </a:p>
          <a:p>
            <a:pPr marL="0" indent="0">
              <a:buNone/>
            </a:pPr>
            <a:r>
              <a:rPr lang="zh-TW" altLang="en-US" sz="3600" b="1" dirty="0" smtClean="0"/>
              <a:t>無論何處動靜起坐，有主耶穌時常領我。</a:t>
            </a:r>
          </a:p>
          <a:p>
            <a:pPr marL="0" indent="0">
              <a:buNone/>
            </a:pPr>
            <a:endParaRPr lang="zh-TW" altLang="en-US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有時遭遇困苦憂傷，有時心中喜歡暢；</a:t>
            </a:r>
          </a:p>
          <a:p>
            <a:pPr marL="0" indent="0">
              <a:buNone/>
            </a:pPr>
            <a:r>
              <a:rPr lang="zh-TW" altLang="en-US" sz="3600" b="1" dirty="0" smtClean="0"/>
              <a:t>風平浪靜，或起狂波，有主耶穌時常領我。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/>
              <a:t>副歌：耶穌領我，日日領我，耶穌恩主親手領我；</a:t>
            </a:r>
            <a:r>
              <a:rPr lang="zh-TW" altLang="en-US" sz="3600" b="1" dirty="0" smtClean="0"/>
              <a:t/>
            </a:r>
            <a:br>
              <a:rPr lang="zh-TW" altLang="en-US" sz="3600" b="1" dirty="0" smtClean="0"/>
            </a:br>
            <a:r>
              <a:rPr lang="zh-TW" altLang="en-US" sz="3600" b="1" dirty="0"/>
              <a:t>　　　我願忠誠跟主腳蹤，因蒙我主親手領我。</a:t>
            </a:r>
            <a:endParaRPr lang="en-US" sz="3600" b="1" dirty="0"/>
          </a:p>
        </p:txBody>
      </p:sp>
    </p:spTree>
    <p:extLst>
      <p:ext uri="{BB962C8B-B14F-4D97-AF65-F5344CB8AC3E}">
        <p14:creationId xmlns:p14="http://schemas.microsoft.com/office/powerpoint/2010/main" val="41990384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372630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473" y="1316471"/>
            <a:ext cx="10515600" cy="465830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zh-TW" altLang="en-US" sz="3600" b="1" dirty="0" smtClean="0"/>
              <a:t>我願緊握恩主聖手，甘心樂意隨主行走；</a:t>
            </a:r>
          </a:p>
          <a:p>
            <a:pPr marL="0" indent="0">
              <a:buNone/>
            </a:pPr>
            <a:r>
              <a:rPr lang="zh-TW" altLang="en-US" sz="3600" b="1" dirty="0" smtClean="0"/>
              <a:t>無論何事知足快樂，因有耶穌時常領我。</a:t>
            </a:r>
          </a:p>
          <a:p>
            <a:pPr marL="0" indent="0">
              <a:buNone/>
            </a:pPr>
            <a:endParaRPr lang="zh-TW" altLang="en-US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當我走完一生路程，靠主恩典完全得勝；</a:t>
            </a:r>
          </a:p>
          <a:p>
            <a:pPr marL="0" indent="0">
              <a:buNone/>
            </a:pPr>
            <a:r>
              <a:rPr lang="zh-TW" altLang="en-US" sz="3600" b="1" dirty="0" smtClean="0"/>
              <a:t>死亡冷河我不怕過，因有救主耶穌領我。</a:t>
            </a:r>
            <a:endParaRPr lang="en-US" altLang="zh-TW" sz="3600" b="1" dirty="0" smtClean="0"/>
          </a:p>
          <a:p>
            <a:pPr marL="0" indent="0">
              <a:buNone/>
            </a:pPr>
            <a:endParaRPr lang="en-US" altLang="zh-TW" sz="3600" b="1" dirty="0" smtClean="0"/>
          </a:p>
          <a:p>
            <a:pPr marL="0" indent="0">
              <a:buNone/>
            </a:pPr>
            <a:r>
              <a:rPr lang="zh-TW" altLang="en-US" sz="3600" b="1" dirty="0" smtClean="0"/>
              <a:t>副歌：耶穌領我，日日領我，耶穌恩主親手領我；</a:t>
            </a:r>
            <a:br>
              <a:rPr lang="zh-TW" altLang="en-US" sz="3600" b="1" dirty="0" smtClean="0"/>
            </a:br>
            <a:r>
              <a:rPr lang="zh-TW" altLang="en-US" sz="3600" b="1" dirty="0" smtClean="0"/>
              <a:t>　　　我願忠誠跟主腳蹤，因蒙我主親手領我。</a:t>
            </a:r>
            <a:endParaRPr lang="en-US" sz="3600" b="1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18801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204</Words>
  <Application>Microsoft Office PowerPoint</Application>
  <PresentationFormat>Widescreen</PresentationFormat>
  <Paragraphs>15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新細明體</vt:lpstr>
      <vt:lpstr>Arial</vt:lpstr>
      <vt:lpstr>Calibri</vt:lpstr>
      <vt:lpstr>Calibri Light</vt:lpstr>
      <vt:lpstr>Office Theme</vt:lpstr>
      <vt:lpstr>【耶穌領我】 詩集：生命聖詩，317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Chow, Raymond</dc:creator>
  <cp:lastModifiedBy>Chow, Raymond</cp:lastModifiedBy>
  <cp:revision>2</cp:revision>
  <dcterms:created xsi:type="dcterms:W3CDTF">2020-03-07T19:47:27Z</dcterms:created>
  <dcterms:modified xsi:type="dcterms:W3CDTF">2020-03-07T19:50:55Z</dcterms:modified>
</cp:coreProperties>
</file>