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9AA0-E3A4-4394-A43A-60E5EA6AA24C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C67D-CB1A-4959-9C69-0FB1CA3226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有平安在我心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331</a:t>
            </a:r>
            <a:br>
              <a:rPr lang="en-US" altLang="zh-TW" sz="22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有平安在我心，非世界能給予，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也非世界所能奪去；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雖試煉與艱難，如雲四面圍環，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我心裡永遠有這平安。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時刻在我心裡，耶穌屬我；時刻在我心裡，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無上快樂；主永不會撇下我，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微聲對我說：「我永不離開你。」耶穌屬我。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06916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3800" b="1" dirty="0" smtClean="0"/>
              <a:t>當這詌美平安，充滿我的心中，</a:t>
            </a:r>
            <a:endParaRPr lang="en-US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一切似向救主歌頌；</a:t>
            </a:r>
            <a:endParaRPr lang="en-US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黑暗頓變光明，愁苦忽失影蹤，</a:t>
            </a:r>
            <a:endParaRPr lang="en-US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萬福主耶穌何等光榮。</a:t>
            </a:r>
            <a:endParaRPr lang="en-US" altLang="zh-TW" sz="3800" b="1" dirty="0" smtClean="0"/>
          </a:p>
          <a:p>
            <a:pPr algn="ctr">
              <a:buNone/>
            </a:pPr>
            <a:endParaRPr lang="en-US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時刻在我心裡，耶穌屬我；時刻在我心裡，</a:t>
            </a:r>
            <a:endParaRPr lang="en-US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無上快樂；主永不會撇下我，</a:t>
            </a:r>
            <a:endParaRPr lang="en-US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微聲對我說：「我永不離開你。」耶穌屬我。</a:t>
            </a:r>
            <a:br>
              <a:rPr lang="zh-TW" altLang="en-US" sz="3800" b="1" dirty="0" smtClean="0"/>
            </a:br>
            <a:endParaRPr lang="en-US" sz="3800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257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3500" b="1" dirty="0" smtClean="0"/>
              <a:t>主賜我這珍寶，藏在我心殿中，</a:t>
            </a: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在世寄居平安融融；</a:t>
            </a: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將來榮耀大日，主必再來接我，</a:t>
            </a: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回到天上榮美父家中。</a:t>
            </a:r>
            <a:endParaRPr lang="en-US" altLang="zh-TW" sz="3500" b="1" dirty="0" smtClean="0"/>
          </a:p>
          <a:p>
            <a:pPr algn="ctr">
              <a:buNone/>
            </a:pPr>
            <a:endParaRPr lang="en-US" altLang="zh-TW" sz="3500" dirty="0" smtClean="0"/>
          </a:p>
          <a:p>
            <a:pPr algn="ctr">
              <a:buNone/>
            </a:pPr>
            <a:r>
              <a:rPr lang="zh-TW" altLang="en-US" sz="3500" b="1" dirty="0" smtClean="0"/>
              <a:t>時刻在我心裡，耶穌屬我；時刻在我心裡，</a:t>
            </a: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無上快樂；主永不會撇下我，</a:t>
            </a: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微聲對我說：「我永不離開你。」耶穌屬我。</a:t>
            </a:r>
            <a:br>
              <a:rPr lang="zh-TW" altLang="en-US" sz="3500" b="1" dirty="0" smtClean="0"/>
            </a:br>
            <a:endParaRPr lang="en-US" sz="3500" b="1" dirty="0" smtClean="0"/>
          </a:p>
          <a:p>
            <a:pPr algn="ctr">
              <a:buNone/>
            </a:pPr>
            <a:r>
              <a:rPr lang="zh-TW" altLang="en-US" sz="3500" dirty="0" smtClean="0"/>
              <a:t/>
            </a:r>
            <a:br>
              <a:rPr lang="zh-TW" altLang="en-US" sz="3500" dirty="0" smtClean="0"/>
            </a:br>
            <a:endParaRPr lang="zh-TW" altLang="en-US" sz="35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249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【有平安在我心】 生命聖詩，331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【有平安在我心】 生命聖詩，331 </dc:title>
  <dc:creator>phil tsang</dc:creator>
  <cp:lastModifiedBy>phil tsang</cp:lastModifiedBy>
  <cp:revision>1</cp:revision>
  <dcterms:created xsi:type="dcterms:W3CDTF">2012-01-08T05:31:23Z</dcterms:created>
  <dcterms:modified xsi:type="dcterms:W3CDTF">2012-01-08T05:36:35Z</dcterms:modified>
</cp:coreProperties>
</file>