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D9B37-CF53-410C-9F64-4BFFBD93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29B9EC-0328-44EC-AFCC-2A9ABBAF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53C19-2CF6-40C1-947B-34911735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52634-510C-444D-B6AA-84F96E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91A3C-9EC1-4BA0-99D0-C4E64ADA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6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2DA4A-88EA-42FC-BF7D-7D6D0B8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A8729C-6780-4834-A440-7E243EB6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FA4B50-B219-47EC-BBB3-609C61D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16F5B-FFB1-4ACC-9567-815C0BE1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CD479-4E11-4609-962B-47A3327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9723D7-A4EC-4259-9FA5-1EC7644B3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B65E0D-B1B9-401A-A8D2-9A84F6BD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7E1C9D-5ACF-4124-BB1D-37DEA5CB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06306D-8C91-4C7F-8D19-525A574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2729C-537E-4145-8A4E-8887FE44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24DC3-25E4-4D3A-8661-4A2DA3E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10899-D4FA-40A4-ADAD-B426947E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A5C4C-8DBA-4706-9318-34C1FD08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67E81-3D3D-4B0C-8947-F37425F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939B7E-C7D8-43A4-99EC-3EEDDB9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415D6-4728-4A6D-AF19-284672A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325E7C-6BC4-4DD5-B943-3EF53D74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E69FD-6104-4F7D-91EF-3CF8D3A4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6A019-3C53-4D16-8C97-2971444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E8D07-6E65-4F97-86A7-00F2668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5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B429D-BE8C-446B-B1B2-487F445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7E82AC-DD11-41CA-B4DB-AA6A0118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B28B13-3DA7-483C-AAF3-A8B040602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1033F3-5C6E-4E8F-9DB7-3C10EA88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6A9A7-7433-41E3-B8B0-7DB5689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CB399-A1D4-4522-B6B2-6BEB193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F9106-F174-4C73-936C-303D424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7483E6-B8FB-4227-8120-05C3E7EF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8C0B26-DE8B-4CE3-92FA-AD53AC39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58BCE9-A60A-4FFA-8EBF-E4E6E5E7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F046E0-757D-4E9F-B79B-8CD3678E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A8F51C-C646-4DFB-BB04-FF00A41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5FAE1A-375A-43B4-94D0-A0DF57A0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51571D-39B7-422D-999A-C19803D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0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F4511-5EEC-432D-BA97-99EBCDA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61BA19-FDCC-443A-B32C-BDAC7CF7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08F01A-8234-4FFD-A67C-E6E9213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6A1B98-065D-4921-8036-87C2DAD1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8C7A93-3CE1-4D9D-AEE2-6BDDD84F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8299C7-2E11-4E4D-87A8-81FFBB1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C8EC20-7727-484C-80F1-2975E98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019C1-C985-4862-9BA4-296D826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1E5B-A0F2-4AE5-90D7-8F7CCD6F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AB303C-CE90-41EC-AF37-B1C37CD4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4B2005-ABD9-4C4E-A7EF-25CDB79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ABDD81-66AC-4654-BCF4-F7592F4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674992-A570-46E4-96F2-17EAC33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6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D5691-94B4-4E35-90EA-DC909A9F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9B8DD3-1EDD-47A8-8B52-5FC0AF8B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0BD335-C969-4848-8634-9148B376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90E0BC-949D-4CD7-8714-BFFC14E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800FB4-DC52-4A69-8DE0-F7A37F27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98555F-4ED9-4D5E-A16E-F4C5F826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6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A7755-411D-4353-BEB9-D40A63D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22814-E234-43C0-8072-F48C4A57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9D91EC-3339-46D4-BBBF-864AF9E8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CC2241-EA38-4B92-9F44-FC1E7736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23F0C6-2771-46AA-81E4-58EF8CAD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7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5B6A2-56F4-4456-98A0-C0B8219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【</a:t>
            </a:r>
            <a:r>
              <a:rPr lang="zh-TW" altLang="en-US" b="1" dirty="0"/>
              <a:t>我心靈得安寧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zh-TW" altLang="en-US" sz="2100" b="1" dirty="0"/>
              <a:t>生命聖詩，</a:t>
            </a:r>
            <a:r>
              <a:rPr lang="en-US" altLang="zh-TW" sz="2100" b="1" dirty="0"/>
              <a:t>342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B3350-00A1-4ED1-8791-6388E702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9" y="2463403"/>
            <a:ext cx="885825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altLang="zh-TW" sz="2700" b="1" dirty="0"/>
              <a:t>1     </a:t>
            </a:r>
            <a:r>
              <a:rPr lang="zh-TW" altLang="en-US" sz="2700" b="1" dirty="0"/>
              <a:t>有時享平安如江河平又穩，有時悲傷來似浪滾，</a:t>
            </a:r>
          </a:p>
          <a:p>
            <a:pPr marL="0" indent="0" algn="ctr">
              <a:buNone/>
            </a:pPr>
            <a:r>
              <a:rPr lang="zh-TW" altLang="en-US" sz="2700" b="1" dirty="0"/>
              <a:t>    不論何環境，主己教導我說：我心靈得安寧，得安寧。</a:t>
            </a:r>
          </a:p>
          <a:p>
            <a:pPr marL="0" indent="0" algn="ctr">
              <a:buNone/>
            </a:pPr>
            <a:endParaRPr lang="zh-TW" altLang="en-US" sz="2700" b="1" dirty="0"/>
          </a:p>
          <a:p>
            <a:pPr marL="0" indent="0" algn="ctr">
              <a:buNone/>
            </a:pPr>
            <a:r>
              <a:rPr lang="zh-TW" altLang="en-US" sz="2700" b="1" dirty="0"/>
              <a:t>我心靈得安寧，我心靈得安寧，得安寧，得安寧。</a:t>
            </a:r>
            <a:endParaRPr lang="en-CA" sz="2700" b="1" dirty="0"/>
          </a:p>
        </p:txBody>
      </p:sp>
    </p:spTree>
    <p:extLst>
      <p:ext uri="{BB962C8B-B14F-4D97-AF65-F5344CB8AC3E}">
        <p14:creationId xmlns:p14="http://schemas.microsoft.com/office/powerpoint/2010/main" val="39499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8477F-92C6-422C-82CF-AF95560F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1FA2D-CBAF-444C-A933-FD8AAF9A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" y="2226469"/>
            <a:ext cx="8743950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CA" altLang="zh-TW" sz="2700" dirty="0"/>
              <a:t>2        </a:t>
            </a:r>
            <a:r>
              <a:rPr lang="zh-TW" altLang="en-US" sz="2700" b="1" dirty="0"/>
              <a:t>撒但雖來侵，眾試煉雖來臨，我有主美証在我心，</a:t>
            </a:r>
          </a:p>
          <a:p>
            <a:pPr marL="0" indent="0" algn="ctr">
              <a:buNone/>
            </a:pPr>
            <a:r>
              <a:rPr lang="zh-TW" altLang="en-US" sz="2700" b="1" dirty="0"/>
              <a:t>基督深知我無依靠之苦境，甘流血救贖我，賜安寧。</a:t>
            </a:r>
            <a:endParaRPr lang="en-CA" altLang="zh-TW" sz="2700" b="1" dirty="0"/>
          </a:p>
          <a:p>
            <a:pPr marL="0" indent="0" algn="ctr">
              <a:buNone/>
            </a:pPr>
            <a:endParaRPr lang="en-CA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我心靈得安寧，我心靈得安寧，得安寧，得安寧。</a:t>
            </a:r>
          </a:p>
          <a:p>
            <a:pPr marL="0" indent="0" algn="ctr">
              <a:buNone/>
            </a:pPr>
            <a:endParaRPr lang="zh-TW" altLang="en-US" sz="27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9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F4EA0-D02E-4B8A-B9E5-9FE64F20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0F31C2-6FB7-4E3F-84B2-683B1364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7" y="2226469"/>
            <a:ext cx="8722519" cy="3263504"/>
          </a:xfrm>
        </p:spPr>
        <p:txBody>
          <a:bodyPr/>
          <a:lstStyle/>
          <a:p>
            <a:pPr marL="557213" indent="-557213" algn="ctr">
              <a:buAutoNum type="arabicPlain" startAt="3"/>
            </a:pPr>
            <a:r>
              <a:rPr lang="zh-TW" altLang="en-US" sz="2700" b="1" dirty="0"/>
              <a:t>回想我眾罪，已全釘十架上，罪擔得脫下心歡暢</a:t>
            </a:r>
            <a:r>
              <a:rPr lang="en-CA" altLang="zh-TW" sz="2700" b="1" dirty="0"/>
              <a:t>,</a:t>
            </a:r>
            <a:r>
              <a:rPr lang="zh-TW" altLang="en-US" sz="2700" b="1" dirty="0"/>
              <a:t> </a:t>
            </a:r>
            <a:endParaRPr lang="en-CA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我要常思念主慈愛，主恩情</a:t>
            </a:r>
            <a:r>
              <a:rPr lang="zh-TW" altLang="en-CA" sz="2700" b="1" dirty="0"/>
              <a:t>，</a:t>
            </a:r>
            <a:r>
              <a:rPr lang="zh-TW" altLang="en-US" sz="2700" b="1" dirty="0"/>
              <a:t>讚美主！我心靈得安寧。</a:t>
            </a:r>
            <a:endParaRPr lang="en-CA" altLang="zh-TW" sz="2700" b="1" dirty="0"/>
          </a:p>
          <a:p>
            <a:pPr marL="0" indent="0" algn="ctr">
              <a:buNone/>
            </a:pPr>
            <a:endParaRPr lang="en-CA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我心靈得安寧，我心靈得安寧，得安寧，得安寧。</a:t>
            </a:r>
          </a:p>
          <a:p>
            <a:pPr marL="0" indent="0" algn="ctr">
              <a:buNone/>
            </a:pPr>
            <a:endParaRPr lang="zh-TW" altLang="en-US" sz="27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77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12458-C563-4954-AED9-9D501C46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CB8C4-F2C8-4E47-88A4-D221E184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226469"/>
            <a:ext cx="8693944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CA" altLang="zh-TW" sz="2700" b="1" dirty="0"/>
              <a:t>4       </a:t>
            </a:r>
            <a:r>
              <a:rPr lang="zh-TW" altLang="en-US" sz="2700" b="1" dirty="0"/>
              <a:t>求主快再來，使信心得親見，雲彩將捲起在主前，</a:t>
            </a:r>
          </a:p>
          <a:p>
            <a:pPr marL="0" indent="0" algn="ctr">
              <a:buNone/>
            </a:pPr>
            <a:r>
              <a:rPr lang="zh-TW" altLang="en-US" sz="2700" b="1" dirty="0"/>
              <a:t>      號筒聲吹嚮，我救主臨空中，願主來！我心靈必安寧。</a:t>
            </a:r>
            <a:endParaRPr lang="en-CA" altLang="zh-TW" sz="2700" b="1" dirty="0"/>
          </a:p>
          <a:p>
            <a:pPr marL="0" indent="0" algn="ctr">
              <a:buNone/>
            </a:pPr>
            <a:endParaRPr lang="en-CA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我心靈得安寧，我心靈得安寧，得安寧，得安寧。</a:t>
            </a:r>
          </a:p>
          <a:p>
            <a:pPr marL="0" indent="0" algn="ctr">
              <a:buNone/>
            </a:pPr>
            <a:endParaRPr lang="zh-TW" altLang="en-US" sz="27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0580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1_Office Theme</vt:lpstr>
      <vt:lpstr>【我心靈得安寧】 生命聖詩，342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【你的信實廣大】  詩集：生命聖詩，18</dc:title>
  <dc:creator>phil tsang</dc:creator>
  <cp:lastModifiedBy>Chow, Raymond</cp:lastModifiedBy>
  <cp:revision>9</cp:revision>
  <dcterms:created xsi:type="dcterms:W3CDTF">2009-05-03T04:50:02Z</dcterms:created>
  <dcterms:modified xsi:type="dcterms:W3CDTF">2019-08-21T01:38:34Z</dcterms:modified>
</cp:coreProperties>
</file>