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8A60-1B31-4333-8252-BA4756A091EF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591-4B6B-4150-BEAB-8C9ABF5B0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8A60-1B31-4333-8252-BA4756A091EF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591-4B6B-4150-BEAB-8C9ABF5B0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8A60-1B31-4333-8252-BA4756A091EF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591-4B6B-4150-BEAB-8C9ABF5B0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8A60-1B31-4333-8252-BA4756A091EF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591-4B6B-4150-BEAB-8C9ABF5B0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8A60-1B31-4333-8252-BA4756A091EF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591-4B6B-4150-BEAB-8C9ABF5B0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8A60-1B31-4333-8252-BA4756A091EF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591-4B6B-4150-BEAB-8C9ABF5B0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8A60-1B31-4333-8252-BA4756A091EF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591-4B6B-4150-BEAB-8C9ABF5B0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8A60-1B31-4333-8252-BA4756A091EF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591-4B6B-4150-BEAB-8C9ABF5B0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8A60-1B31-4333-8252-BA4756A091EF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591-4B6B-4150-BEAB-8C9ABF5B0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8A60-1B31-4333-8252-BA4756A091EF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591-4B6B-4150-BEAB-8C9ABF5B0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8A60-1B31-4333-8252-BA4756A091EF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0591-4B6B-4150-BEAB-8C9ABF5B0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38A60-1B31-4333-8252-BA4756A091EF}" type="datetimeFigureOut">
              <a:rPr lang="en-US" smtClean="0"/>
              <a:pPr/>
              <a:t>4/13/2013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0591-4B6B-4150-BEAB-8C9ABF5B0D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要忠心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200" dirty="0" smtClean="0"/>
              <a:t>生</a:t>
            </a:r>
            <a:r>
              <a:rPr lang="zh-TW" altLang="en-US" sz="2200" dirty="0" smtClean="0"/>
              <a:t>命聖詩，</a:t>
            </a:r>
            <a:r>
              <a:rPr lang="en-US" altLang="zh-TW" sz="2200" dirty="0" smtClean="0"/>
              <a:t>346</a:t>
            </a:r>
            <a:br>
              <a:rPr lang="en-US" altLang="zh-TW" sz="2200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60848"/>
            <a:ext cx="9144000" cy="4997152"/>
          </a:xfrm>
        </p:spPr>
        <p:txBody>
          <a:bodyPr>
            <a:normAutofit/>
          </a:bodyPr>
          <a:lstStyle/>
          <a:p>
            <a:pPr marL="514350" indent="-514350">
              <a:buAutoNum type="arabicPlain"/>
            </a:pPr>
            <a:r>
              <a:rPr lang="zh-TW" altLang="en-US" b="1" dirty="0" smtClean="0"/>
              <a:t>我們已受主教導今要出發，回想曾坐在主足前，</a:t>
            </a:r>
            <a:br>
              <a:rPr lang="zh-TW" altLang="en-US" b="1" dirty="0" smtClean="0"/>
            </a:br>
            <a:r>
              <a:rPr lang="zh-TW" altLang="en-US" b="1" dirty="0" smtClean="0"/>
              <a:t>我們曾飲於屬天理活泉，嘗其味如蜜甘甜；</a:t>
            </a:r>
            <a:br>
              <a:rPr lang="zh-TW" altLang="en-US" b="1" dirty="0" smtClean="0"/>
            </a:br>
            <a:r>
              <a:rPr lang="zh-TW" altLang="en-US" b="1" dirty="0" smtClean="0"/>
              <a:t>我們要為主負起證道之責，到世界廣大禾田；</a:t>
            </a:r>
            <a:br>
              <a:rPr lang="zh-TW" altLang="en-US" b="1" dirty="0" smtClean="0"/>
            </a:br>
            <a:r>
              <a:rPr lang="zh-TW" altLang="en-US" b="1" dirty="0" smtClean="0"/>
              <a:t>主差我們去帶此神聖口號；無論何代價要忠心。</a:t>
            </a:r>
            <a:endParaRPr lang="en-US" altLang="zh-TW" b="1" dirty="0" smtClean="0"/>
          </a:p>
          <a:p>
            <a:pPr marL="514350" indent="-514350">
              <a:buAutoNum type="arabicPlain"/>
            </a:pPr>
            <a:endParaRPr lang="en-US" b="1" dirty="0"/>
          </a:p>
          <a:p>
            <a:pPr marL="514350" indent="-514350">
              <a:buNone/>
            </a:pPr>
            <a:r>
              <a:rPr lang="zh-TW" altLang="en-US" b="1" dirty="0" smtClean="0"/>
              <a:t>副歌：要忠心！忠心！此口號傳播響亮；</a:t>
            </a:r>
            <a:br>
              <a:rPr lang="zh-TW" altLang="en-US" b="1" dirty="0" smtClean="0"/>
            </a:br>
            <a:r>
              <a:rPr lang="zh-TW" altLang="en-US" b="1" dirty="0" smtClean="0"/>
              <a:t>　   忠心！要忠心！忠於你的榮耀王；</a:t>
            </a:r>
            <a:br>
              <a:rPr lang="zh-TW" altLang="en-US" b="1" dirty="0" smtClean="0"/>
            </a:br>
            <a:r>
              <a:rPr lang="zh-TW" altLang="en-US" b="1" dirty="0" smtClean="0"/>
              <a:t>　   要忠心！忠心！縱別人變節退後；</a:t>
            </a:r>
            <a:br>
              <a:rPr lang="zh-TW" altLang="en-US" b="1" dirty="0" smtClean="0"/>
            </a:br>
            <a:r>
              <a:rPr lang="zh-TW" altLang="en-US" b="1" dirty="0" smtClean="0"/>
              <a:t>　  無論何景況，你要站主旁，願主常見你忠心。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54292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lain" startAt="2"/>
            </a:pPr>
            <a:r>
              <a:rPr lang="zh-TW" altLang="en-US" b="1" dirty="0" smtClean="0"/>
              <a:t>從相聚地方我們今要出發，正如五旬節時一般，</a:t>
            </a:r>
            <a:br>
              <a:rPr lang="zh-TW" altLang="en-US" b="1" dirty="0" smtClean="0"/>
            </a:br>
            <a:r>
              <a:rPr lang="zh-TW" altLang="en-US" b="1" dirty="0" smtClean="0"/>
              <a:t>我們已經將自己完全奉獻，並已得聖靈充滿；</a:t>
            </a:r>
            <a:br>
              <a:rPr lang="zh-TW" altLang="en-US" b="1" dirty="0" smtClean="0"/>
            </a:br>
            <a:r>
              <a:rPr lang="zh-TW" altLang="en-US" b="1" dirty="0" smtClean="0"/>
              <a:t>我們今天出去要像一卷書信，活出救主的音容；</a:t>
            </a:r>
            <a:br>
              <a:rPr lang="zh-TW" altLang="en-US" b="1" dirty="0" smtClean="0"/>
            </a:br>
            <a:r>
              <a:rPr lang="zh-TW" altLang="en-US" b="1" dirty="0" smtClean="0"/>
              <a:t>我們要時常代表主耶穌，一生一世都要盡忠。</a:t>
            </a:r>
            <a:endParaRPr lang="en-US" altLang="zh-TW" b="1" dirty="0" smtClean="0"/>
          </a:p>
          <a:p>
            <a:pPr marL="514350" indent="-514350">
              <a:buAutoNum type="arabicPlain" startAt="2"/>
            </a:pPr>
            <a:endParaRPr lang="en-US" altLang="zh-TW" b="1" dirty="0"/>
          </a:p>
          <a:p>
            <a:pPr marL="514350" indent="-514350">
              <a:buNone/>
            </a:pPr>
            <a:r>
              <a:rPr lang="zh-TW" altLang="en-US" b="1" dirty="0" smtClean="0"/>
              <a:t>副歌：要忠心！忠心！此口號傳播響亮；</a:t>
            </a:r>
            <a:br>
              <a:rPr lang="zh-TW" altLang="en-US" b="1" dirty="0" smtClean="0"/>
            </a:br>
            <a:r>
              <a:rPr lang="zh-TW" altLang="en-US" b="1" dirty="0" smtClean="0"/>
              <a:t>　   忠心！要忠心！忠於你的榮耀王；</a:t>
            </a:r>
            <a:br>
              <a:rPr lang="zh-TW" altLang="en-US" b="1" dirty="0" smtClean="0"/>
            </a:br>
            <a:r>
              <a:rPr lang="zh-TW" altLang="en-US" b="1" dirty="0" smtClean="0"/>
              <a:t>　   要忠心！忠心！縱別人變節退後；</a:t>
            </a:r>
            <a:br>
              <a:rPr lang="zh-TW" altLang="en-US" b="1" dirty="0" smtClean="0"/>
            </a:br>
            <a:r>
              <a:rPr lang="zh-TW" altLang="en-US" b="1" dirty="0" smtClean="0"/>
              <a:t>　  無論何景況，你要站主旁，願主常見你忠心。</a:t>
            </a:r>
            <a:endParaRPr lang="en-US" b="1" dirty="0" smtClean="0"/>
          </a:p>
          <a:p>
            <a:pPr marL="514350" indent="-514350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571723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lain" startAt="3"/>
            </a:pPr>
            <a:r>
              <a:rPr lang="zh-TW" altLang="en-US" b="1" dirty="0" smtClean="0"/>
              <a:t>帶榮耀使命我們今要出發，有如天國所遣使者，</a:t>
            </a:r>
            <a:br>
              <a:rPr lang="zh-TW" altLang="en-US" b="1" dirty="0" smtClean="0"/>
            </a:br>
            <a:r>
              <a:rPr lang="zh-TW" altLang="en-US" b="1" dirty="0" smtClean="0"/>
              <a:t>發出神恩惠福音最後呼籲，使萬民之罪惡得赦；</a:t>
            </a:r>
            <a:br>
              <a:rPr lang="zh-TW" altLang="en-US" b="1" dirty="0" smtClean="0"/>
            </a:br>
            <a:r>
              <a:rPr lang="zh-TW" altLang="en-US" b="1" dirty="0" smtClean="0"/>
              <a:t>奉派去拯救黑暗中憂傷者，解除罪惡中苦痛；</a:t>
            </a:r>
            <a:br>
              <a:rPr lang="zh-TW" altLang="en-US" b="1" dirty="0" smtClean="0"/>
            </a:br>
            <a:r>
              <a:rPr lang="zh-TW" altLang="en-US" b="1" dirty="0" smtClean="0"/>
              <a:t>如此大事工及神聖之託付，我怎能不為主盡忠。</a:t>
            </a:r>
            <a:endParaRPr lang="en-US" altLang="zh-TW" b="1" dirty="0" smtClean="0"/>
          </a:p>
          <a:p>
            <a:pPr marL="514350" indent="-514350">
              <a:buAutoNum type="arabicPlain" startAt="3"/>
            </a:pPr>
            <a:endParaRPr lang="en-US" altLang="zh-TW" b="1" dirty="0"/>
          </a:p>
          <a:p>
            <a:pPr marL="514350" indent="-514350">
              <a:buNone/>
            </a:pPr>
            <a:r>
              <a:rPr lang="zh-TW" altLang="en-US" b="1" dirty="0" smtClean="0"/>
              <a:t>副歌：要忠心！忠心！此口號傳播響亮；</a:t>
            </a:r>
            <a:br>
              <a:rPr lang="zh-TW" altLang="en-US" b="1" dirty="0" smtClean="0"/>
            </a:br>
            <a:r>
              <a:rPr lang="zh-TW" altLang="en-US" b="1" dirty="0" smtClean="0"/>
              <a:t>　   忠心！要忠心！忠於你的榮耀王；</a:t>
            </a:r>
            <a:br>
              <a:rPr lang="zh-TW" altLang="en-US" b="1" dirty="0" smtClean="0"/>
            </a:br>
            <a:r>
              <a:rPr lang="zh-TW" altLang="en-US" b="1" dirty="0" smtClean="0"/>
              <a:t>　   要忠心！忠心！縱別人變節退後；</a:t>
            </a:r>
            <a:br>
              <a:rPr lang="zh-TW" altLang="en-US" b="1" dirty="0" smtClean="0"/>
            </a:br>
            <a:r>
              <a:rPr lang="zh-TW" altLang="en-US" b="1" dirty="0" smtClean="0"/>
              <a:t>　  無論何景況，你要站主旁，願主常見你忠心。</a:t>
            </a:r>
            <a:endParaRPr lang="en-US" b="1" dirty="0" smtClean="0"/>
          </a:p>
          <a:p>
            <a:pPr marL="514350" indent="-514350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68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【要忠心】 生命聖詩，346 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【要忠心】 詩集：生命聖詩，346 </dc:title>
  <dc:creator>phil tsang</dc:creator>
  <cp:lastModifiedBy>Owner</cp:lastModifiedBy>
  <cp:revision>2</cp:revision>
  <dcterms:created xsi:type="dcterms:W3CDTF">2010-07-25T03:31:01Z</dcterms:created>
  <dcterms:modified xsi:type="dcterms:W3CDTF">2013-04-14T02:43:25Z</dcterms:modified>
</cp:coreProperties>
</file>