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7EF5-4AD5-44A1-9F4A-A2C682979E8F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16EF6-7E0B-4303-A0D4-0ED84CAB0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憑你意行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350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憑你意行，主！憑你意行！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因你是陶匠，我是泥土，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陶我與造我，憑主旨意，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我在此等候，安靜順服。</a:t>
            </a:r>
            <a:br>
              <a:rPr lang="zh-TW" altLang="en-US" sz="4400" b="1" dirty="0" smtClean="0"/>
            </a:br>
            <a:endParaRPr lang="en-US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憑你意行，主！憑你意行！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試驗鑒察我，就在今天！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求主洗淨我，潔白如雪，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我謙卑俯伏，在主面前。</a:t>
            </a:r>
            <a:endParaRPr lang="en-US"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/>
              <a:t>憑你意行，主！憑你意行！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傷痛又困乏，求主扶助！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權柄與能力，完全屬你，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撫摩醫治我，神聖救主。</a:t>
            </a:r>
            <a:r>
              <a:rPr lang="zh-TW" altLang="en-US" sz="4400" dirty="0" smtClean="0"/>
              <a:t/>
            </a:r>
            <a:br>
              <a:rPr lang="zh-TW" altLang="en-US" sz="4400" dirty="0" smtClean="0"/>
            </a:b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4400" b="1" dirty="0" smtClean="0"/>
              <a:t>憑你意行，主！憑你意行！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思想與言行，聽主指引，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聖靈充滿我，顯明基督，</a:t>
            </a:r>
            <a:endParaRPr lang="en-US" altLang="zh-TW" sz="4400" b="1" dirty="0" smtClean="0"/>
          </a:p>
          <a:p>
            <a:pPr algn="ctr">
              <a:buNone/>
            </a:pPr>
            <a:r>
              <a:rPr lang="zh-TW" altLang="en-US" sz="4400" b="1" dirty="0" smtClean="0"/>
              <a:t>常居我心內，作我君王。</a:t>
            </a:r>
            <a:r>
              <a:rPr lang="zh-TW" altLang="en-US" sz="4400" dirty="0" smtClean="0"/>
              <a:t/>
            </a:r>
            <a:br>
              <a:rPr lang="zh-TW" altLang="en-US" sz="4400" dirty="0" smtClean="0"/>
            </a:br>
            <a:endParaRPr lang="zh-TW" altLang="en-US" sz="4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186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【憑你意行】  生命聖詩，350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tsang</dc:creator>
  <cp:lastModifiedBy>Owner</cp:lastModifiedBy>
  <cp:revision>3</cp:revision>
  <dcterms:created xsi:type="dcterms:W3CDTF">2010-10-10T04:37:45Z</dcterms:created>
  <dcterms:modified xsi:type="dcterms:W3CDTF">2014-02-23T05:28:05Z</dcterms:modified>
</cp:coreProperties>
</file>