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087F-E5C7-4AB4-9977-12FC6AF0F975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71EC-C632-45A0-9745-2D5B2EA03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087F-E5C7-4AB4-9977-12FC6AF0F975}" type="datetimeFigureOut">
              <a:rPr lang="en-US" smtClean="0"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71EC-C632-45A0-9745-2D5B2EA03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087F-E5C7-4AB4-9977-12FC6AF0F975}" type="datetimeFigureOut">
              <a:rPr lang="en-US" smtClean="0"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71EC-C632-45A0-9745-2D5B2EA03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087F-E5C7-4AB4-9977-12FC6AF0F975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71EC-C632-45A0-9745-2D5B2EA03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087F-E5C7-4AB4-9977-12FC6AF0F975}" type="datetimeFigureOut">
              <a:rPr lang="en-US" smtClean="0"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71EC-C632-45A0-9745-2D5B2EA03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087F-E5C7-4AB4-9977-12FC6AF0F975}" type="datetimeFigureOut">
              <a:rPr lang="en-US" smtClean="0"/>
              <a:t>7/22/2012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71EC-C632-45A0-9745-2D5B2EA03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087F-E5C7-4AB4-9977-12FC6AF0F975}" type="datetimeFigureOut">
              <a:rPr lang="en-US" smtClean="0"/>
              <a:t>7/22/2012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71EC-C632-45A0-9745-2D5B2EA03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087F-E5C7-4AB4-9977-12FC6AF0F975}" type="datetimeFigureOut">
              <a:rPr lang="en-US" smtClean="0"/>
              <a:t>7/22/2012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71EC-C632-45A0-9745-2D5B2EA03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087F-E5C7-4AB4-9977-12FC6AF0F975}" type="datetimeFigureOut">
              <a:rPr lang="en-US" smtClean="0"/>
              <a:t>7/22/2012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71EC-C632-45A0-9745-2D5B2EA03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087F-E5C7-4AB4-9977-12FC6AF0F975}" type="datetimeFigureOut">
              <a:rPr lang="en-US" smtClean="0"/>
              <a:t>7/22/2012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71EC-C632-45A0-9745-2D5B2EA03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087F-E5C7-4AB4-9977-12FC6AF0F975}" type="datetimeFigureOut">
              <a:rPr lang="en-US" smtClean="0"/>
              <a:t>7/22/2012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71EC-C632-45A0-9745-2D5B2EA03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D087F-E5C7-4AB4-9977-12FC6AF0F975}" type="datetimeFigureOut">
              <a:rPr lang="en-US" smtClean="0"/>
              <a:t>7/21/2012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E71EC-C632-45A0-9745-2D5B2EA03E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17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我要忠誠</a:t>
            </a:r>
            <a:r>
              <a:rPr lang="en-US" altLang="zh-TW" dirty="0"/>
              <a:t>】</a:t>
            </a:r>
            <a:br>
              <a:rPr lang="en-US" altLang="zh-TW" dirty="0"/>
            </a:br>
            <a:r>
              <a:rPr lang="zh-TW" altLang="en-US" sz="2200" dirty="0" smtClean="0"/>
              <a:t>生</a:t>
            </a:r>
            <a:r>
              <a:rPr lang="zh-TW" altLang="en-US" sz="2200" dirty="0"/>
              <a:t>命聖詩，</a:t>
            </a:r>
            <a:r>
              <a:rPr lang="en-US" altLang="zh-TW" sz="2200" dirty="0"/>
              <a:t>353</a:t>
            </a:r>
            <a:br>
              <a:rPr lang="en-US" altLang="zh-TW" sz="2200" dirty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600" b="1" dirty="0"/>
              <a:t>我要忠誠，因別人對我信賴</a:t>
            </a:r>
            <a:r>
              <a:rPr lang="zh-TW" altLang="en-US" sz="3600" b="1" dirty="0" smtClean="0"/>
              <a:t>；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我</a:t>
            </a:r>
            <a:r>
              <a:rPr lang="zh-TW" altLang="en-US" sz="3600" b="1" dirty="0"/>
              <a:t>要純潔，因為有人關懷</a:t>
            </a:r>
            <a:r>
              <a:rPr lang="zh-TW" altLang="en-US" sz="3600" b="1" dirty="0" smtClean="0"/>
              <a:t>；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我</a:t>
            </a:r>
            <a:r>
              <a:rPr lang="zh-TW" altLang="en-US" sz="3600" b="1" dirty="0"/>
              <a:t>要堅強，人間痛苦才能</a:t>
            </a:r>
            <a:r>
              <a:rPr lang="zh-TW" altLang="en-US" sz="3600" b="1" dirty="0" smtClean="0"/>
              <a:t>當；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我</a:t>
            </a:r>
            <a:r>
              <a:rPr lang="zh-TW" altLang="en-US" sz="3600" b="1" dirty="0"/>
              <a:t>要膽壯，才能抵擋強敵</a:t>
            </a:r>
            <a:r>
              <a:rPr lang="zh-TW" altLang="en-US" sz="3600" b="1" dirty="0" smtClean="0"/>
              <a:t>；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我</a:t>
            </a:r>
            <a:r>
              <a:rPr lang="zh-TW" altLang="en-US" sz="3600" b="1" dirty="0"/>
              <a:t>要膽壯，才能抵擋強敵。</a:t>
            </a:r>
            <a:br>
              <a:rPr lang="zh-TW" altLang="en-US" sz="3600" b="1" dirty="0"/>
            </a:br>
            <a:r>
              <a:rPr lang="zh-TW" altLang="en-US" sz="3600" b="1" dirty="0"/>
              <a:t/>
            </a:r>
            <a:br>
              <a:rPr lang="zh-TW" altLang="en-US" sz="3600" b="1" dirty="0"/>
            </a:b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600" b="1" dirty="0" smtClean="0"/>
              <a:t>我要愛人，愛敵也愛孤苦者；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我要施贈，不求任何酬謝；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我要謙卑，不忘我身多弱點；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我要仰望，歡笑，博愛，互助，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我要仰望，歡笑，博愛，互助。</a:t>
            </a:r>
            <a:br>
              <a:rPr lang="zh-TW" altLang="en-US" sz="3600" b="1" dirty="0" smtClean="0"/>
            </a:b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sz="3600" b="1" dirty="0" smtClean="0"/>
              <a:t>因主忠誠，對我祂也願信賴；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因主聖潔，對我祂也關懷；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基督堅強，一切痛苦祂擔當；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向我彰顯至聖大愛無量，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向我彰顯至聖大愛無量</a:t>
            </a:r>
            <a:r>
              <a:rPr lang="zh-TW" altLang="en-US" dirty="0" smtClean="0"/>
              <a:t>。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sz="3600" b="1" dirty="0" smtClean="0"/>
              <a:t>我主愛人，愛敵也愛孤苦者；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祂施恩惠，永不吝嗇施贈；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我主謙卑，為我們成為軟弱；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我主仰望，歡笑，博愛，扶助，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我主仰望，歡笑，博愛，扶助。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260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【我要忠誠】 生命聖詩，353  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【我要忠誠】 生命聖詩，353  </dc:title>
  <dc:creator>phil tsang</dc:creator>
  <cp:lastModifiedBy>phil tsang</cp:lastModifiedBy>
  <cp:revision>2</cp:revision>
  <dcterms:created xsi:type="dcterms:W3CDTF">2012-07-22T03:58:52Z</dcterms:created>
  <dcterms:modified xsi:type="dcterms:W3CDTF">2012-07-22T04:09:33Z</dcterms:modified>
</cp:coreProperties>
</file>