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8D50-61BA-412B-BE44-0EC95ECE5D4E}" type="datetimeFigureOut">
              <a:rPr lang="en-US" smtClean="0"/>
              <a:t>1/24/2010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6BCC-F935-434A-A897-4A915EB092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8D50-61BA-412B-BE44-0EC95ECE5D4E}" type="datetimeFigureOut">
              <a:rPr lang="en-US" smtClean="0"/>
              <a:t>1/24/2010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6BCC-F935-434A-A897-4A915EB092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8D50-61BA-412B-BE44-0EC95ECE5D4E}" type="datetimeFigureOut">
              <a:rPr lang="en-US" smtClean="0"/>
              <a:t>1/24/2010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6BCC-F935-434A-A897-4A915EB092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8D50-61BA-412B-BE44-0EC95ECE5D4E}" type="datetimeFigureOut">
              <a:rPr lang="en-US" smtClean="0"/>
              <a:t>1/24/2010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6BCC-F935-434A-A897-4A915EB092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8D50-61BA-412B-BE44-0EC95ECE5D4E}" type="datetimeFigureOut">
              <a:rPr lang="en-US" smtClean="0"/>
              <a:t>1/24/2010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6BCC-F935-434A-A897-4A915EB092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8D50-61BA-412B-BE44-0EC95ECE5D4E}" type="datetimeFigureOut">
              <a:rPr lang="en-US" smtClean="0"/>
              <a:t>1/24/2010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6BCC-F935-434A-A897-4A915EB092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8D50-61BA-412B-BE44-0EC95ECE5D4E}" type="datetimeFigureOut">
              <a:rPr lang="en-US" smtClean="0"/>
              <a:t>1/24/2010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6BCC-F935-434A-A897-4A915EB092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8D50-61BA-412B-BE44-0EC95ECE5D4E}" type="datetimeFigureOut">
              <a:rPr lang="en-US" smtClean="0"/>
              <a:t>1/24/2010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6BCC-F935-434A-A897-4A915EB092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8D50-61BA-412B-BE44-0EC95ECE5D4E}" type="datetimeFigureOut">
              <a:rPr lang="en-US" smtClean="0"/>
              <a:t>1/24/2010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6BCC-F935-434A-A897-4A915EB092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8D50-61BA-412B-BE44-0EC95ECE5D4E}" type="datetimeFigureOut">
              <a:rPr lang="en-US" smtClean="0"/>
              <a:t>1/24/2010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6BCC-F935-434A-A897-4A915EB092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8D50-61BA-412B-BE44-0EC95ECE5D4E}" type="datetimeFigureOut">
              <a:rPr lang="en-US" smtClean="0"/>
              <a:t>1/24/2010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6BCC-F935-434A-A897-4A915EB092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78D50-61BA-412B-BE44-0EC95ECE5D4E}" type="datetimeFigureOut">
              <a:rPr lang="en-US" smtClean="0"/>
              <a:t>1/24/2010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36BCC-F935-434A-A897-4A915EB0924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【</a:t>
            </a:r>
            <a:r>
              <a:rPr lang="zh-TW" altLang="en-US" dirty="0" smtClean="0"/>
              <a:t>我寧願有耶穌</a:t>
            </a:r>
            <a:r>
              <a:rPr lang="en-US" altLang="zh-TW" dirty="0" smtClean="0"/>
              <a:t>】</a:t>
            </a:r>
            <a:br>
              <a:rPr lang="en-US" altLang="zh-TW" dirty="0" smtClean="0"/>
            </a:br>
            <a:r>
              <a:rPr lang="zh-TW" altLang="en-US" dirty="0" smtClean="0"/>
              <a:t>詩集：生命聖詩，</a:t>
            </a:r>
            <a:r>
              <a:rPr lang="en-US" altLang="zh-TW" dirty="0" smtClean="0"/>
              <a:t>361</a:t>
            </a:r>
            <a:br>
              <a:rPr lang="en-US" altLang="zh-TW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689119"/>
            <a:ext cx="9144000" cy="4525963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altLang="zh-TW" dirty="0" smtClean="0"/>
              <a:t>1    </a:t>
            </a:r>
            <a:r>
              <a:rPr lang="zh-TW" altLang="en-US" dirty="0" smtClean="0"/>
              <a:t>我</a:t>
            </a:r>
            <a:r>
              <a:rPr lang="zh-TW" altLang="en-US" dirty="0" smtClean="0"/>
              <a:t>寧願有耶穌，勝得金錢，我寧屬耶穌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 algn="ctr">
              <a:buNone/>
            </a:pPr>
            <a:r>
              <a:rPr lang="zh-TW" altLang="en-US" dirty="0" smtClean="0"/>
              <a:t>       勝</a:t>
            </a:r>
            <a:r>
              <a:rPr lang="zh-TW" altLang="en-US" dirty="0" smtClean="0"/>
              <a:t>得財富無邊</a:t>
            </a:r>
            <a:r>
              <a:rPr lang="zh-TW" altLang="en-US" dirty="0" smtClean="0"/>
              <a:t>；我</a:t>
            </a:r>
            <a:r>
              <a:rPr lang="zh-TW" altLang="en-US" dirty="0" smtClean="0"/>
              <a:t>寧願有耶穌，勝得華宇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 algn="ctr">
              <a:buNone/>
            </a:pPr>
            <a:r>
              <a:rPr lang="en-US" altLang="zh-TW" dirty="0" smtClean="0"/>
              <a:t> </a:t>
            </a:r>
            <a:r>
              <a:rPr lang="en-US" altLang="zh-TW" dirty="0" smtClean="0"/>
              <a:t>          </a:t>
            </a:r>
            <a:r>
              <a:rPr lang="zh-TW" altLang="en-US" dirty="0" smtClean="0"/>
              <a:t>願</a:t>
            </a:r>
            <a:r>
              <a:rPr lang="zh-TW" altLang="en-US" dirty="0" smtClean="0"/>
              <a:t>主釘痕手，引導我前途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algn="ctr">
              <a:buNone/>
            </a:pPr>
            <a:endParaRPr lang="en-US" altLang="zh-TW" dirty="0" smtClean="0"/>
          </a:p>
          <a:p>
            <a:pPr algn="ctr">
              <a:buNone/>
            </a:pPr>
            <a:r>
              <a:rPr lang="zh-TW" altLang="en-US" dirty="0" smtClean="0"/>
              <a:t>副歌：勝過做君王，雖統治萬方，卻仍受罪惡捆綁；</a:t>
            </a:r>
            <a:br>
              <a:rPr lang="zh-TW" altLang="en-US" dirty="0" smtClean="0"/>
            </a:br>
            <a:r>
              <a:rPr lang="zh-TW" altLang="en-US" dirty="0" smtClean="0"/>
              <a:t>　　　我寧願有耶穌，勝得世界榮華，富貴，聲望。</a:t>
            </a:r>
            <a:br>
              <a:rPr lang="zh-TW" altLang="en-US" dirty="0" smtClean="0"/>
            </a:b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【</a:t>
            </a:r>
            <a:r>
              <a:rPr lang="zh-TW" altLang="en-US" dirty="0" smtClean="0"/>
              <a:t>我寧願有耶穌</a:t>
            </a:r>
            <a:r>
              <a:rPr lang="en-US" altLang="zh-TW" dirty="0" smtClean="0"/>
              <a:t>】</a:t>
            </a:r>
            <a:br>
              <a:rPr lang="en-US" altLang="zh-TW" dirty="0" smtClean="0"/>
            </a:br>
            <a:r>
              <a:rPr lang="zh-TW" altLang="en-US" dirty="0" smtClean="0"/>
              <a:t>詩集：生命聖詩，</a:t>
            </a:r>
            <a:r>
              <a:rPr lang="en-US" altLang="zh-TW" dirty="0" smtClean="0"/>
              <a:t>361</a:t>
            </a:r>
            <a:br>
              <a:rPr lang="en-US" altLang="zh-TW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643050"/>
            <a:ext cx="9144000" cy="4525963"/>
          </a:xfrm>
        </p:spPr>
        <p:txBody>
          <a:bodyPr>
            <a:normAutofit lnSpcReduction="10000"/>
          </a:bodyPr>
          <a:lstStyle/>
          <a:p>
            <a:pPr marL="514350" indent="-514350" algn="ctr">
              <a:buAutoNum type="arabicPlain" startAt="2"/>
            </a:pPr>
            <a:r>
              <a:rPr lang="zh-TW" altLang="en-US" dirty="0" smtClean="0"/>
              <a:t>我</a:t>
            </a:r>
            <a:r>
              <a:rPr lang="zh-TW" altLang="en-US" dirty="0" smtClean="0"/>
              <a:t>寧願有耶穌，勝得稱頌，我寧忠於主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 marL="514350" indent="-514350" algn="ctr">
              <a:buNone/>
            </a:pPr>
            <a:r>
              <a:rPr lang="en-US" altLang="zh-TW" dirty="0" smtClean="0"/>
              <a:t> </a:t>
            </a:r>
            <a:r>
              <a:rPr lang="en-US" altLang="zh-TW" dirty="0" smtClean="0"/>
              <a:t>     </a:t>
            </a:r>
            <a:r>
              <a:rPr lang="zh-TW" altLang="en-US" dirty="0" smtClean="0"/>
              <a:t>成</a:t>
            </a:r>
            <a:r>
              <a:rPr lang="zh-TW" altLang="en-US" dirty="0" smtClean="0"/>
              <a:t>全祂的事工</a:t>
            </a:r>
            <a:r>
              <a:rPr lang="zh-TW" altLang="en-US" dirty="0" smtClean="0"/>
              <a:t>；我</a:t>
            </a:r>
            <a:r>
              <a:rPr lang="zh-TW" altLang="en-US" dirty="0" smtClean="0"/>
              <a:t>寧願有耶穌，勝得名聲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 marL="514350" indent="-514350" algn="ctr">
              <a:buNone/>
            </a:pPr>
            <a:r>
              <a:rPr lang="en-US" altLang="zh-TW" dirty="0" smtClean="0"/>
              <a:t> </a:t>
            </a:r>
            <a:r>
              <a:rPr lang="en-US" altLang="zh-TW" dirty="0" smtClean="0"/>
              <a:t>     </a:t>
            </a:r>
            <a:r>
              <a:rPr lang="zh-TW" altLang="en-US" dirty="0" smtClean="0"/>
              <a:t>願</a:t>
            </a:r>
            <a:r>
              <a:rPr lang="zh-TW" altLang="en-US" dirty="0" smtClean="0"/>
              <a:t>向主聖名永赤膽忠誠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514350" indent="-514350" algn="ctr">
              <a:buNone/>
            </a:pPr>
            <a:endParaRPr lang="en-US" altLang="zh-TW" dirty="0" smtClean="0"/>
          </a:p>
          <a:p>
            <a:pPr marL="514350" indent="-514350" algn="ctr">
              <a:buNone/>
            </a:pPr>
            <a:r>
              <a:rPr lang="zh-TW" altLang="en-US" dirty="0" smtClean="0"/>
              <a:t>副歌：勝過做君王，雖統治萬方，卻仍受罪惡捆綁；</a:t>
            </a:r>
            <a:br>
              <a:rPr lang="zh-TW" altLang="en-US" dirty="0" smtClean="0"/>
            </a:br>
            <a:r>
              <a:rPr lang="zh-TW" altLang="en-US" dirty="0" smtClean="0"/>
              <a:t>　　　我寧願有耶穌，勝得世界榮華，富貴，聲望。</a:t>
            </a:r>
            <a:br>
              <a:rPr lang="zh-TW" altLang="en-US" dirty="0" smtClean="0"/>
            </a:b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【</a:t>
            </a:r>
            <a:r>
              <a:rPr lang="zh-TW" altLang="en-US" dirty="0" smtClean="0"/>
              <a:t>我寧願有耶穌</a:t>
            </a:r>
            <a:r>
              <a:rPr lang="en-US" altLang="zh-TW" dirty="0" smtClean="0"/>
              <a:t>】</a:t>
            </a:r>
            <a:br>
              <a:rPr lang="en-US" altLang="zh-TW" dirty="0" smtClean="0"/>
            </a:br>
            <a:r>
              <a:rPr lang="zh-TW" altLang="en-US" dirty="0" smtClean="0"/>
              <a:t>詩集：生命聖詩，</a:t>
            </a:r>
            <a:r>
              <a:rPr lang="en-US" altLang="zh-TW" dirty="0" smtClean="0"/>
              <a:t>361</a:t>
            </a:r>
            <a:br>
              <a:rPr lang="en-US" altLang="zh-TW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643050"/>
            <a:ext cx="9144000" cy="4525963"/>
          </a:xfrm>
        </p:spPr>
        <p:txBody>
          <a:bodyPr/>
          <a:lstStyle/>
          <a:p>
            <a:pPr marL="514350" indent="-514350" algn="ctr">
              <a:buAutoNum type="arabicPlain" startAt="3"/>
            </a:pPr>
            <a:r>
              <a:rPr lang="zh-TW" altLang="en-US" dirty="0" smtClean="0"/>
              <a:t>恩</a:t>
            </a:r>
            <a:r>
              <a:rPr lang="zh-TW" altLang="en-US" dirty="0" smtClean="0"/>
              <a:t>主比百合花更加美艷</a:t>
            </a:r>
            <a:r>
              <a:rPr lang="zh-TW" altLang="en-US" dirty="0" smtClean="0"/>
              <a:t>，遠</a:t>
            </a:r>
            <a:r>
              <a:rPr lang="zh-TW" altLang="en-US" dirty="0" smtClean="0"/>
              <a:t>比蜂房蜜更加可</a:t>
            </a:r>
            <a:r>
              <a:rPr lang="zh-TW" altLang="en-US" dirty="0" smtClean="0"/>
              <a:t>口</a:t>
            </a:r>
            <a:endParaRPr lang="en-US" altLang="zh-TW" dirty="0" smtClean="0"/>
          </a:p>
          <a:p>
            <a:pPr marL="514350" indent="-514350" algn="ctr">
              <a:buNone/>
            </a:pPr>
            <a:r>
              <a:rPr lang="en-US" altLang="zh-TW" dirty="0" smtClean="0"/>
              <a:t> </a:t>
            </a:r>
            <a:r>
              <a:rPr lang="en-US" altLang="zh-TW" dirty="0" smtClean="0"/>
              <a:t>    </a:t>
            </a:r>
            <a:r>
              <a:rPr lang="zh-TW" altLang="en-US" dirty="0" smtClean="0"/>
              <a:t>甘</a:t>
            </a:r>
            <a:r>
              <a:rPr lang="zh-TW" altLang="en-US" dirty="0" smtClean="0"/>
              <a:t>甜</a:t>
            </a:r>
            <a:r>
              <a:rPr lang="zh-TW" altLang="en-US" dirty="0" smtClean="0"/>
              <a:t>；惟</a:t>
            </a:r>
            <a:r>
              <a:rPr lang="zh-TW" altLang="en-US" dirty="0" smtClean="0"/>
              <a:t>主能滿足我飢渴心靈，我寧願有主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 marL="514350" indent="-514350" algn="ctr">
              <a:buNone/>
            </a:pPr>
            <a:r>
              <a:rPr lang="en-US" altLang="zh-TW" dirty="0" smtClean="0"/>
              <a:t> </a:t>
            </a:r>
            <a:r>
              <a:rPr lang="en-US" altLang="zh-TW" dirty="0" smtClean="0"/>
              <a:t>   </a:t>
            </a:r>
            <a:r>
              <a:rPr lang="zh-TW" altLang="en-US" dirty="0" smtClean="0"/>
              <a:t> 跟</a:t>
            </a:r>
            <a:r>
              <a:rPr lang="zh-TW" altLang="en-US" dirty="0" smtClean="0"/>
              <a:t>隨祂引領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514350" indent="-514350" algn="ctr">
              <a:buNone/>
            </a:pPr>
            <a:endParaRPr lang="en-US" dirty="0" smtClean="0"/>
          </a:p>
          <a:p>
            <a:pPr marL="514350" indent="-514350" algn="ctr">
              <a:buNone/>
            </a:pPr>
            <a:r>
              <a:rPr lang="zh-TW" altLang="en-US" dirty="0" smtClean="0"/>
              <a:t>副歌：勝過做君王，雖統治萬方，卻仍受罪惡捆綁；</a:t>
            </a:r>
            <a:br>
              <a:rPr lang="zh-TW" altLang="en-US" dirty="0" smtClean="0"/>
            </a:br>
            <a:r>
              <a:rPr lang="zh-TW" altLang="en-US" dirty="0" smtClean="0"/>
              <a:t>　　　我寧願有耶穌，勝得世界榮華，富貴，聲望。</a:t>
            </a:r>
            <a:br>
              <a:rPr lang="zh-TW" alt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</Words>
  <Application>Microsoft Office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【我寧願有耶穌】 詩集：生命聖詩，361 </vt:lpstr>
      <vt:lpstr>【我寧願有耶穌】 詩集：生命聖詩，361 </vt:lpstr>
      <vt:lpstr>【我寧願有耶穌】 詩集：生命聖詩，361 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【我寧願有耶穌】 詩集：生命聖詩，361 </dc:title>
  <dc:creator>phil tsang</dc:creator>
  <cp:lastModifiedBy>phil tsang</cp:lastModifiedBy>
  <cp:revision>1</cp:revision>
  <dcterms:created xsi:type="dcterms:W3CDTF">2010-01-24T05:46:08Z</dcterms:created>
  <dcterms:modified xsi:type="dcterms:W3CDTF">2010-01-24T05:46:29Z</dcterms:modified>
</cp:coreProperties>
</file>