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9B81F-C347-4BEF-BFDF-29C42F48304A}" type="datetimeFigureOut">
              <a:rPr lang="en-US" smtClean="0"/>
              <a:pPr/>
              <a:t>1/6/2019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47C9B81F-C347-4BEF-BFDF-29C42F48304A}" type="datetimeFigureOut">
              <a:rPr lang="en-US" smtClean="0"/>
              <a:pPr/>
              <a:t>1/6/2019</a:t>
            </a:fld>
            <a:endParaRPr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>
                  <a:shade val="90000"/>
                </a:schemeClr>
              </a:solidFill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TW" dirty="0" smtClean="0"/>
              <a:t>【</a:t>
            </a:r>
            <a:r>
              <a:rPr lang="zh-TW" altLang="en-US" dirty="0" smtClean="0"/>
              <a:t>靠近十架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3600" dirty="0" smtClean="0"/>
              <a:t>生</a:t>
            </a:r>
            <a:r>
              <a:rPr lang="zh-TW" altLang="en-US" sz="3600" dirty="0" smtClean="0"/>
              <a:t>命聖詩，</a:t>
            </a:r>
            <a:r>
              <a:rPr lang="en-US" altLang="zh-TW" sz="3600" dirty="0" smtClean="0"/>
              <a:t>367</a:t>
            </a:r>
            <a:endParaRPr lang="en-CA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CA" altLang="zh-TW" sz="3200" b="1" dirty="0" smtClean="0"/>
              <a:t>1       </a:t>
            </a:r>
            <a:r>
              <a:rPr lang="zh-TW" altLang="en-US" sz="3200" b="1" dirty="0" smtClean="0"/>
              <a:t>求</a:t>
            </a:r>
            <a:r>
              <a:rPr lang="zh-TW" altLang="en-US" sz="3200" b="1" dirty="0" smtClean="0"/>
              <a:t>主使我近十架，因有寶貴泉源，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    醫</a:t>
            </a:r>
            <a:r>
              <a:rPr lang="zh-TW" altLang="en-US" sz="3200" b="1" dirty="0" smtClean="0"/>
              <a:t>治活水免代價，由各各他流下。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/>
            </a:r>
            <a:br>
              <a:rPr lang="zh-TW" altLang="en-US" sz="3200" b="1" dirty="0" smtClean="0"/>
            </a:br>
            <a:endParaRPr lang="zh-TW" altLang="en-US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 </a:t>
            </a:r>
            <a:r>
              <a:rPr lang="zh-TW" altLang="en-US" sz="3200" b="1" dirty="0" smtClean="0"/>
              <a:t>     十</a:t>
            </a:r>
            <a:r>
              <a:rPr lang="zh-TW" altLang="en-US" sz="3200" b="1" dirty="0" smtClean="0"/>
              <a:t>字架，十字架，永遠是我榮耀，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　</a:t>
            </a:r>
            <a:r>
              <a:rPr lang="zh-TW" altLang="en-US" sz="3200" b="1" dirty="0" smtClean="0"/>
              <a:t>直</a:t>
            </a:r>
            <a:r>
              <a:rPr lang="zh-TW" altLang="en-US" sz="3200" b="1" dirty="0" smtClean="0"/>
              <a:t>到我歡聚天家，仍誇主十字架。</a:t>
            </a:r>
            <a:endParaRPr lang="en-CA" sz="32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CA" altLang="zh-TW" sz="3200" dirty="0" smtClean="0"/>
              <a:t>2      </a:t>
            </a:r>
            <a:r>
              <a:rPr lang="zh-TW" altLang="en-US" sz="3200" b="1" dirty="0" smtClean="0"/>
              <a:t>我</a:t>
            </a:r>
            <a:r>
              <a:rPr lang="zh-TW" altLang="en-US" sz="3200" b="1" dirty="0" smtClean="0"/>
              <a:t>戰兢靠近十架，蒙主慈愛恩待，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       那</a:t>
            </a:r>
            <a:r>
              <a:rPr lang="zh-TW" altLang="en-US" sz="3200" b="1" dirty="0" smtClean="0"/>
              <a:t>裡有明亮晨星，榮光四面照來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algn="ctr">
              <a:buNone/>
            </a:pPr>
            <a:endParaRPr lang="en-CA" sz="3200" b="1" dirty="0" smtClean="0"/>
          </a:p>
          <a:p>
            <a:pPr algn="ctr">
              <a:buNone/>
            </a:pPr>
            <a:r>
              <a:rPr lang="zh-TW" altLang="en-US" sz="3600" b="1" dirty="0" smtClean="0"/>
              <a:t> </a:t>
            </a:r>
            <a:r>
              <a:rPr lang="zh-TW" altLang="en-US" sz="3200" b="1" dirty="0" smtClean="0"/>
              <a:t>十字架，十字架，永遠是我榮耀，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　直到我歡聚天家，仍誇主十字架。</a:t>
            </a:r>
            <a:endParaRPr lang="en-CA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en-CA" altLang="zh-TW" sz="3200" b="1" dirty="0" smtClean="0"/>
              <a:t>3      </a:t>
            </a:r>
            <a:r>
              <a:rPr lang="zh-TW" altLang="en-US" sz="3200" b="1" dirty="0" smtClean="0"/>
              <a:t>求</a:t>
            </a:r>
            <a:r>
              <a:rPr lang="zh-TW" altLang="en-US" sz="3200" b="1" dirty="0" smtClean="0"/>
              <a:t>主使我近十架，思念昔日情景，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       在</a:t>
            </a:r>
            <a:r>
              <a:rPr lang="zh-TW" altLang="en-US" sz="3200" b="1" dirty="0" smtClean="0"/>
              <a:t>主十架蔭庇下，日日奔走天程</a:t>
            </a:r>
            <a:r>
              <a:rPr lang="zh-TW" altLang="en-US" sz="3200" b="1" dirty="0" smtClean="0"/>
              <a:t>。</a:t>
            </a:r>
            <a:endParaRPr lang="en-CA" altLang="zh-TW" sz="3200" b="1" dirty="0" smtClean="0"/>
          </a:p>
          <a:p>
            <a:pPr algn="ctr">
              <a:buNone/>
            </a:pPr>
            <a:endParaRPr lang="en-CA" sz="3200" b="1" dirty="0" smtClean="0"/>
          </a:p>
          <a:p>
            <a:pPr algn="ctr">
              <a:buNone/>
            </a:pPr>
            <a:r>
              <a:rPr lang="zh-TW" altLang="en-US" sz="3200" b="1" dirty="0" smtClean="0"/>
              <a:t> </a:t>
            </a:r>
            <a:r>
              <a:rPr lang="zh-TW" altLang="en-US" sz="3200" b="1" dirty="0" smtClean="0"/>
              <a:t>     十</a:t>
            </a:r>
            <a:r>
              <a:rPr lang="zh-TW" altLang="en-US" sz="3200" b="1" dirty="0" smtClean="0"/>
              <a:t>字架，十字架，永遠是我榮耀，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　直到我歡聚天家，仍誇主十字架。</a:t>
            </a:r>
            <a:endParaRPr lang="en-CA" sz="32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916832"/>
            <a:ext cx="8229600" cy="4389120"/>
          </a:xfrm>
        </p:spPr>
        <p:txBody>
          <a:bodyPr>
            <a:normAutofit/>
          </a:bodyPr>
          <a:lstStyle/>
          <a:p>
            <a:pPr marL="514350" indent="-514350" algn="ctr">
              <a:buNone/>
            </a:pPr>
            <a:r>
              <a:rPr lang="en-CA" altLang="zh-TW" sz="3200" dirty="0" smtClean="0"/>
              <a:t>4       </a:t>
            </a:r>
            <a:r>
              <a:rPr lang="zh-TW" altLang="en-US" sz="3200" b="1" dirty="0" smtClean="0"/>
              <a:t>儆</a:t>
            </a:r>
            <a:r>
              <a:rPr lang="zh-TW" altLang="en-US" sz="3200" b="1" dirty="0" smtClean="0"/>
              <a:t>醒等候十架前，信心盼望日堅，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     直</a:t>
            </a:r>
            <a:r>
              <a:rPr lang="zh-TW" altLang="en-US" sz="3200" b="1" dirty="0" smtClean="0"/>
              <a:t>到渡過死之河，安抵黃金美岸。</a:t>
            </a:r>
            <a:br>
              <a:rPr lang="zh-TW" altLang="en-US" sz="3200" b="1" dirty="0" smtClean="0"/>
            </a:br>
            <a:endParaRPr lang="zh-TW" altLang="en-US" sz="3200" b="1" dirty="0" smtClean="0"/>
          </a:p>
          <a:p>
            <a:pPr marL="514350" indent="-514350" algn="ctr">
              <a:buNone/>
            </a:pPr>
            <a:r>
              <a:rPr lang="zh-TW" altLang="en-US" sz="3200" b="1" dirty="0" smtClean="0"/>
              <a:t> </a:t>
            </a:r>
            <a:r>
              <a:rPr lang="zh-TW" altLang="en-US" sz="3200" b="1" dirty="0" smtClean="0"/>
              <a:t>        十</a:t>
            </a:r>
            <a:r>
              <a:rPr lang="zh-TW" altLang="en-US" sz="3200" b="1" dirty="0" smtClean="0"/>
              <a:t>字架，十字架，永遠是我榮耀，</a:t>
            </a:r>
            <a:br>
              <a:rPr lang="zh-TW" altLang="en-US" sz="3200" b="1" dirty="0" smtClean="0"/>
            </a:br>
            <a:r>
              <a:rPr lang="zh-TW" altLang="en-US" sz="3200" b="1" dirty="0" smtClean="0"/>
              <a:t>　直到我歡聚天家，仍誇主十字架。</a:t>
            </a:r>
            <a:endParaRPr lang="en-CA" sz="3200" b="1" dirty="0" smtClean="0"/>
          </a:p>
          <a:p>
            <a:pPr algn="ctr">
              <a:buNone/>
            </a:pPr>
            <a:endParaRPr lang="en-CA" sz="32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fault Theme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6</TotalTime>
  <Words>38</Words>
  <Application>Microsoft Office PowerPoint</Application>
  <PresentationFormat>On-screen Show (4:3)</PresentationFormat>
  <Paragraphs>11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Default Theme</vt:lpstr>
      <vt:lpstr>【靠近十架】 生命聖詩，367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【靠近十架】 生命聖詩，367</dc:title>
  <dc:creator>Owner</dc:creator>
  <cp:lastModifiedBy>Owner</cp:lastModifiedBy>
  <cp:revision>1</cp:revision>
  <dcterms:created xsi:type="dcterms:W3CDTF">2019-01-06T13:27:17Z</dcterms:created>
  <dcterms:modified xsi:type="dcterms:W3CDTF">2019-01-06T13:33:20Z</dcterms:modified>
</cp:coreProperties>
</file>