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8A2-38D7-4EEE-999B-4397FBBE8D0B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C52B-CD22-4679-B55B-12A3E45A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8A2-38D7-4EEE-999B-4397FBBE8D0B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C52B-CD22-4679-B55B-12A3E45A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8A2-38D7-4EEE-999B-4397FBBE8D0B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C52B-CD22-4679-B55B-12A3E45A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8A2-38D7-4EEE-999B-4397FBBE8D0B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C52B-CD22-4679-B55B-12A3E45A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8A2-38D7-4EEE-999B-4397FBBE8D0B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C52B-CD22-4679-B55B-12A3E45A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8A2-38D7-4EEE-999B-4397FBBE8D0B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C52B-CD22-4679-B55B-12A3E45A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8A2-38D7-4EEE-999B-4397FBBE8D0B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C52B-CD22-4679-B55B-12A3E45A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8A2-38D7-4EEE-999B-4397FBBE8D0B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C52B-CD22-4679-B55B-12A3E45A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8A2-38D7-4EEE-999B-4397FBBE8D0B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C52B-CD22-4679-B55B-12A3E45A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8A2-38D7-4EEE-999B-4397FBBE8D0B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C52B-CD22-4679-B55B-12A3E45A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48A2-38D7-4EEE-999B-4397FBBE8D0B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6C52B-CD22-4679-B55B-12A3E45A1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848A2-38D7-4EEE-999B-4397FBBE8D0B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6C52B-CD22-4679-B55B-12A3E45A1C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流通管子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369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928802"/>
            <a:ext cx="8543956" cy="5257800"/>
          </a:xfrm>
        </p:spPr>
        <p:txBody>
          <a:bodyPr>
            <a:normAutofit/>
          </a:bodyPr>
          <a:lstStyle/>
          <a:p>
            <a:pPr marL="514350" indent="-514350">
              <a:buAutoNum type="arabicPlain"/>
            </a:pPr>
            <a:r>
              <a:rPr lang="zh-TW" altLang="en-US" b="1" dirty="0" smtClean="0"/>
              <a:t>我要頌揚寶貴救主，你的愛使我歸你，</a:t>
            </a:r>
            <a:br>
              <a:rPr lang="zh-TW" altLang="en-US" b="1" dirty="0" smtClean="0"/>
            </a:br>
            <a:r>
              <a:rPr lang="zh-TW" altLang="en-US" b="1" dirty="0" smtClean="0"/>
              <a:t>你潔淨我又充滿我，使我成流通管子。</a:t>
            </a:r>
            <a:endParaRPr lang="en-US" altLang="zh-TW" b="1" dirty="0" smtClean="0"/>
          </a:p>
          <a:p>
            <a:pPr marL="514350" indent="-514350">
              <a:buAutoNum type="arabicPlain"/>
            </a:pPr>
            <a:endParaRPr lang="en-US" b="1" dirty="0"/>
          </a:p>
          <a:p>
            <a:pPr marL="514350" indent="-514350">
              <a:buAutoNum type="arabicPlain"/>
            </a:pPr>
            <a:r>
              <a:rPr lang="zh-TW" altLang="en-US" b="1" dirty="0" smtClean="0"/>
              <a:t>我願倒空讓主充滿，成為主潔淨器皿，</a:t>
            </a:r>
            <a:br>
              <a:rPr lang="zh-TW" altLang="en-US" b="1" dirty="0" smtClean="0"/>
            </a:br>
            <a:r>
              <a:rPr lang="zh-TW" altLang="en-US" b="1" dirty="0" smtClean="0"/>
              <a:t>我無力量，惟主加添，能完成主的命令。</a:t>
            </a:r>
            <a:endParaRPr lang="en-US" altLang="zh-TW" b="1" dirty="0" smtClean="0"/>
          </a:p>
          <a:p>
            <a:pPr marL="514350" indent="-514350">
              <a:buAutoNum type="arabicPlain"/>
            </a:pPr>
            <a:endParaRPr lang="en-US" b="1" dirty="0"/>
          </a:p>
          <a:p>
            <a:pPr marL="514350" indent="-514350">
              <a:buNone/>
            </a:pPr>
            <a:r>
              <a:rPr lang="zh-TW" altLang="en-US" b="1" dirty="0" smtClean="0"/>
              <a:t>副歌：主阿，我願成為管子，讓你奇妙大能力</a:t>
            </a:r>
            <a:br>
              <a:rPr lang="zh-TW" altLang="en-US" b="1" dirty="0" smtClean="0"/>
            </a:br>
            <a:r>
              <a:rPr lang="zh-TW" altLang="en-US" b="1" dirty="0" smtClean="0"/>
              <a:t>　   充滿我心，藉我流出，每時每刻不停止。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流通管子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369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071678"/>
            <a:ext cx="8686800" cy="528638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altLang="zh-TW" b="1" dirty="0" smtClean="0"/>
              <a:t>3    </a:t>
            </a:r>
            <a:r>
              <a:rPr lang="zh-TW" altLang="en-US" b="1" dirty="0" smtClean="0"/>
              <a:t>我見證主救贖恩典，釋放我脫離罪境，</a:t>
            </a:r>
            <a:br>
              <a:rPr lang="zh-TW" altLang="en-US" b="1" dirty="0" smtClean="0"/>
            </a:br>
            <a:r>
              <a:rPr lang="zh-TW" altLang="en-US" b="1" dirty="0" smtClean="0"/>
              <a:t>主買贖我永遠屬主，享受主豐盛生命。</a:t>
            </a:r>
            <a:endParaRPr lang="en-US" altLang="zh-TW" b="1" dirty="0" smtClean="0"/>
          </a:p>
          <a:p>
            <a:pPr marL="514350" indent="-514350">
              <a:buAutoNum type="arabicPlain"/>
            </a:pPr>
            <a:endParaRPr lang="en-US" altLang="zh-TW" b="1" dirty="0"/>
          </a:p>
          <a:p>
            <a:pPr marL="514350" indent="-514350">
              <a:buNone/>
            </a:pPr>
            <a:r>
              <a:rPr lang="en-US" altLang="zh-TW" b="1" dirty="0" smtClean="0"/>
              <a:t>4    </a:t>
            </a:r>
            <a:r>
              <a:rPr lang="zh-TW" altLang="en-US" b="1" dirty="0" smtClean="0"/>
              <a:t>求主聖靈今來充滿，我奉獻全心全意，</a:t>
            </a:r>
            <a:br>
              <a:rPr lang="zh-TW" altLang="en-US" b="1" dirty="0" smtClean="0"/>
            </a:br>
            <a:r>
              <a:rPr lang="zh-TW" altLang="en-US" b="1" dirty="0" smtClean="0"/>
              <a:t>生命活水永遠長流，從我心湧流不止。</a:t>
            </a:r>
            <a:endParaRPr lang="en-US" altLang="zh-TW" b="1" dirty="0" smtClean="0"/>
          </a:p>
          <a:p>
            <a:pPr marL="514350" indent="-514350">
              <a:buAutoNum type="arabicPlain"/>
            </a:pPr>
            <a:endParaRPr lang="en-US" altLang="zh-TW" dirty="0"/>
          </a:p>
          <a:p>
            <a:pPr marL="514350" indent="-514350">
              <a:buNone/>
            </a:pPr>
            <a:r>
              <a:rPr lang="zh-TW" altLang="en-US" b="1" dirty="0" smtClean="0"/>
              <a:t>副歌：主阿，我願成為管子，讓你奇妙大能力</a:t>
            </a:r>
            <a:br>
              <a:rPr lang="zh-TW" altLang="en-US" b="1" dirty="0" smtClean="0"/>
            </a:br>
            <a:r>
              <a:rPr lang="zh-TW" altLang="en-US" b="1" dirty="0" smtClean="0"/>
              <a:t>　   充滿我心，藉我流出，每時每刻不停止。</a:t>
            </a:r>
            <a:endParaRPr lang="en-US" b="1" dirty="0" smtClean="0"/>
          </a:p>
          <a:p>
            <a:pPr marL="514350" indent="-514350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【流通管子】 詩集：生命聖詩，369</vt:lpstr>
      <vt:lpstr>【流通管子】 詩集：生命聖詩，369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【流通管子】 詩集：生命聖詩，369</dc:title>
  <dc:creator>phil tsang</dc:creator>
  <cp:lastModifiedBy>phil tsang</cp:lastModifiedBy>
  <cp:revision>1</cp:revision>
  <dcterms:created xsi:type="dcterms:W3CDTF">2010-01-10T05:55:23Z</dcterms:created>
  <dcterms:modified xsi:type="dcterms:W3CDTF">2010-01-10T05:55:35Z</dcterms:modified>
</cp:coreProperties>
</file>