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BD9B37-CF53-410C-9F64-4BFFBD932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29B9EC-0328-44EC-AFCC-2A9ABBAFF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253C19-2CF6-40C1-947B-34911735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A52634-510C-444D-B6AA-84F96EF0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D91A3C-9EC1-4BA0-99D0-C4E64ADA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63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2DA4A-88EA-42FC-BF7D-7D6D0B82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1A8729C-6780-4834-A440-7E243EB6E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FA4B50-B219-47EC-BBB3-609C61DD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F16F5B-FFB1-4ACC-9567-815C0BE1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0CD479-4E11-4609-962B-47A33270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18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D9723D7-A4EC-4259-9FA5-1EC7644B3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B65E0D-B1B9-401A-A8D2-9A84F6BDD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7E1C9D-5ACF-4124-BB1D-37DEA5CB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06306D-8C91-4C7F-8D19-525A574F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2729C-537E-4145-8A4E-8887FE44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89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24DC3-25E4-4D3A-8661-4A2DA3EA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E10899-D4FA-40A4-ADAD-B426947E0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7A5C4C-8DBA-4706-9318-34C1FD08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367E81-3D3D-4B0C-8947-F37425F5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939B7E-C7D8-43A4-99EC-3EEDDB9B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5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5415D6-4728-4A6D-AF19-284672A2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325E7C-6BC4-4DD5-B943-3EF53D74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8E69FD-6104-4F7D-91EF-3CF8D3A4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66A019-3C53-4D16-8C97-29714445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9E8D07-6E65-4F97-86A7-00F2668B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57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1B429D-BE8C-446B-B1B2-487F4456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7E82AC-DD11-41CA-B4DB-AA6A01188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B28B13-3DA7-483C-AAF3-A8B040602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1033F3-5C6E-4E8F-9DB7-3C10EA88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6A9A7-7433-41E3-B8B0-7DB56894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ACB399-A1D4-4522-B6B2-6BEB1934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002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3F9106-F174-4C73-936C-303D4249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7483E6-B8FB-4227-8120-05C3E7EF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8C0B26-DE8B-4CE3-92FA-AD53AC39B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58BCE9-A60A-4FFA-8EBF-E4E6E5E75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F046E0-757D-4E9F-B79B-8CD3678EA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BA8F51C-C646-4DFB-BB04-FF00A413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85FAE1A-375A-43B4-94D0-A0DF57A0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C51571D-39B7-422D-999A-C19803D3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08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BF4511-5EEC-432D-BA97-99EBCDA9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161BA19-FDCC-443A-B32C-BDAC7CF7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08F01A-8234-4FFD-A67C-E6E9213B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C6A1B98-065D-4921-8036-87C2DAD1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404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58C7A93-3CE1-4D9D-AEE2-6BDDD84F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C8299C7-2E11-4E4D-87A8-81FFBB14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C8EC20-7727-484C-80F1-2975E98D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75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019C1-C985-4862-9BA4-296D8264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91E5B-A0F2-4AE5-90D7-8F7CCD6F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AB303C-CE90-41EC-AF37-B1C37CD40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4B2005-ABD9-4C4E-A7EF-25CDB79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ABDD81-66AC-4654-BCF4-F7592F45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674992-A570-46E4-96F2-17EAC339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16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AD5691-94B4-4E35-90EA-DC909A9F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69B8DD3-1EDD-47A8-8B52-5FC0AF8BE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D0BD335-C969-4848-8634-9148B376E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190E0BC-949D-4CD7-8714-BFFC14EB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800FB4-DC52-4A69-8DE0-F7A37F27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98555F-4ED9-4D5E-A16E-F4C5F826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367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A7A7755-411D-4353-BEB9-D40A63D8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022814-E234-43C0-8072-F48C4A575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9D91EC-3339-46D4-BBBF-864AF9E8F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F94FC-FF04-4F68-B99B-0EEA757B257D}" type="datetimeFigureOut">
              <a:rPr lang="en-CA" smtClean="0"/>
              <a:t>2019-08-20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CC2241-EA38-4B92-9F44-FC1E7736F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23F0C6-2771-46AA-81E4-58EF8CADC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77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8B111A-EC28-437F-BD28-CF93A4D5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【</a:t>
            </a:r>
            <a:r>
              <a:rPr lang="zh-TW" altLang="en-US" dirty="0"/>
              <a:t>非我惟主</a:t>
            </a:r>
            <a:r>
              <a:rPr lang="en-US" altLang="zh-TW" dirty="0"/>
              <a:t>】</a:t>
            </a:r>
            <a:br>
              <a:rPr lang="en-US" altLang="zh-TW" dirty="0"/>
            </a:br>
            <a:r>
              <a:rPr lang="zh-TW" altLang="en-US" sz="2100" b="1" dirty="0"/>
              <a:t>生命聖詩，</a:t>
            </a:r>
            <a:r>
              <a:rPr lang="en-US" altLang="zh-TW" sz="2100" b="1" dirty="0"/>
              <a:t>372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2B54DD-2EA4-482F-A4BF-CD480357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511" y="2276872"/>
            <a:ext cx="9289032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TW" dirty="0"/>
              <a:t>   1</a:t>
            </a:r>
            <a:r>
              <a:rPr lang="zh-TW" altLang="en-US" dirty="0"/>
              <a:t>    </a:t>
            </a:r>
            <a:r>
              <a:rPr lang="zh-TW" altLang="en-US" sz="2400" b="1" dirty="0"/>
              <a:t>非我惟主，受人敬愛並尊崇，非我惟主，被人傳揚稱頌，</a:t>
            </a:r>
          </a:p>
          <a:p>
            <a:pPr marL="0" indent="0" algn="ctr">
              <a:buNone/>
            </a:pPr>
            <a:r>
              <a:rPr lang="zh-TW" altLang="en-US" sz="2400" b="1" dirty="0"/>
              <a:t>    非我惟主，顯在言語和行動，非我惟主，顯在思想儀容。</a:t>
            </a:r>
          </a:p>
          <a:p>
            <a:pPr marL="0" indent="0" algn="ctr">
              <a:buNone/>
            </a:pPr>
            <a:endParaRPr lang="zh-TW" altLang="en-US" sz="2400" b="1" dirty="0"/>
          </a:p>
          <a:p>
            <a:pPr marL="0" indent="0" algn="ctr">
              <a:buNone/>
            </a:pPr>
            <a:r>
              <a:rPr lang="zh-TW" altLang="en-US" sz="2400" b="1" dirty="0"/>
              <a:t>    求主拯救我脫離自己，溶合在你裡面，</a:t>
            </a:r>
          </a:p>
          <a:p>
            <a:pPr marL="0" indent="0" algn="ctr">
              <a:buNone/>
            </a:pPr>
            <a:r>
              <a:rPr lang="zh-TW" altLang="en-US" sz="2400" b="1" dirty="0"/>
              <a:t>今後活著不再是我，惟主活我裡面。</a:t>
            </a:r>
          </a:p>
          <a:p>
            <a:pPr marL="0" indent="0" algn="ctr">
              <a:buNone/>
            </a:pPr>
            <a:endParaRPr lang="zh-TW" altLang="en-US" sz="2400" b="1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18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DDEBEA-96F5-4955-8BE3-4B3ECE68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BA18A6-3F99-4F51-9DBA-B1F1DEA6F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" y="2226469"/>
            <a:ext cx="8822184" cy="3263504"/>
          </a:xfrm>
        </p:spPr>
        <p:txBody>
          <a:bodyPr/>
          <a:lstStyle/>
          <a:p>
            <a:pPr marL="0" indent="0">
              <a:buNone/>
            </a:pPr>
            <a:r>
              <a:rPr lang="en-CA" altLang="zh-TW" sz="2400" b="1" dirty="0"/>
              <a:t>2     </a:t>
            </a:r>
            <a:r>
              <a:rPr lang="zh-TW" altLang="en-US" sz="2400" b="1" dirty="0"/>
              <a:t>非我惟主，溫柔和悅慰憂傷，非我惟主，將眼淚全抹乾，</a:t>
            </a:r>
          </a:p>
          <a:p>
            <a:pPr marL="0" indent="0" algn="ctr">
              <a:buNone/>
            </a:pPr>
            <a:r>
              <a:rPr lang="zh-TW" altLang="en-US" sz="2400" b="1" dirty="0"/>
              <a:t>    非我惟主，苦惱重擔代擔當，非我惟主，消除一切恐慌。</a:t>
            </a:r>
            <a:endParaRPr lang="en-CA" altLang="zh-TW" sz="2400" b="1" dirty="0"/>
          </a:p>
          <a:p>
            <a:pPr marL="0" indent="0" algn="ctr">
              <a:buNone/>
            </a:pPr>
            <a:endParaRPr lang="en-CA" altLang="zh-TW" sz="2400" b="1" dirty="0"/>
          </a:p>
          <a:p>
            <a:pPr marL="0" indent="0" algn="ctr">
              <a:buNone/>
            </a:pPr>
            <a:r>
              <a:rPr lang="zh-TW" altLang="en-US" sz="2400" b="1" dirty="0"/>
              <a:t>求主拯救我脫離自己，溶合在你裡面，</a:t>
            </a:r>
          </a:p>
          <a:p>
            <a:pPr marL="0" indent="0" algn="ctr">
              <a:buNone/>
            </a:pPr>
            <a:r>
              <a:rPr lang="zh-TW" altLang="en-US" sz="2400" b="1" dirty="0"/>
              <a:t>今後活著不再是我，惟主活我裡面。</a:t>
            </a:r>
          </a:p>
          <a:p>
            <a:pPr marL="0" indent="0" algn="ctr">
              <a:buNone/>
            </a:pPr>
            <a:endParaRPr lang="zh-TW" altLang="en-US" sz="2400" b="1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788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3D396-6101-43FE-9131-75144054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A84B15-67B6-44C5-9EA2-F0D449FE0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2226469"/>
            <a:ext cx="8686800" cy="3263504"/>
          </a:xfrm>
        </p:spPr>
        <p:txBody>
          <a:bodyPr/>
          <a:lstStyle/>
          <a:p>
            <a:pPr marL="0" indent="0" algn="ctr">
              <a:buNone/>
            </a:pPr>
            <a:r>
              <a:rPr lang="en-CA" altLang="zh-TW" sz="2400" b="1" dirty="0"/>
              <a:t>3     </a:t>
            </a:r>
            <a:r>
              <a:rPr lang="zh-TW" altLang="en-US" sz="2400" b="1" dirty="0"/>
              <a:t>非我惟主，供給我一切需用，非我惟主，是我力量健康，</a:t>
            </a:r>
          </a:p>
          <a:p>
            <a:pPr marL="0" indent="0" algn="ctr">
              <a:buNone/>
            </a:pPr>
            <a:r>
              <a:rPr lang="zh-TW" altLang="en-US" sz="2400" b="1" dirty="0"/>
              <a:t>    主，惟有主，關懷我身體心靈，主，惟有主，活出你的生命。</a:t>
            </a:r>
            <a:endParaRPr lang="en-CA" altLang="zh-TW" sz="2400" b="1" dirty="0"/>
          </a:p>
          <a:p>
            <a:pPr marL="0" indent="0" algn="ctr">
              <a:buNone/>
            </a:pPr>
            <a:endParaRPr lang="en-CA" altLang="zh-TW" sz="2400" b="1" dirty="0"/>
          </a:p>
          <a:p>
            <a:pPr marL="0" indent="0" algn="ctr">
              <a:buNone/>
            </a:pPr>
            <a:r>
              <a:rPr lang="zh-TW" altLang="en-US" sz="2400" b="1" dirty="0"/>
              <a:t>求主拯救我脫離自己，溶合在你裡面，</a:t>
            </a:r>
          </a:p>
          <a:p>
            <a:pPr marL="0" indent="0" algn="ctr">
              <a:buNone/>
            </a:pPr>
            <a:r>
              <a:rPr lang="zh-TW" altLang="en-US" sz="2400" b="1" dirty="0"/>
              <a:t>今後活著不再是我，惟主活我裡面。</a:t>
            </a:r>
          </a:p>
          <a:p>
            <a:pPr marL="0" indent="0" algn="ctr">
              <a:buNone/>
            </a:pPr>
            <a:endParaRPr lang="zh-TW" altLang="en-US" sz="24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09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3CAC65-F87C-4127-BA72-9CDD5E4D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43AB7C-394A-4557-91D9-3EF390F93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1" y="2226469"/>
            <a:ext cx="8993981" cy="3263504"/>
          </a:xfrm>
        </p:spPr>
        <p:txBody>
          <a:bodyPr/>
          <a:lstStyle/>
          <a:p>
            <a:pPr marL="0" indent="0" algn="ctr">
              <a:buNone/>
            </a:pPr>
            <a:r>
              <a:rPr lang="en-CA" altLang="zh-TW" sz="2400" b="1" dirty="0"/>
              <a:t>4    </a:t>
            </a:r>
            <a:r>
              <a:rPr lang="zh-TW" altLang="en-US" sz="2400" b="1" dirty="0"/>
              <a:t>主，惟有主，不久顯在我眼前，主，惟有主，極大榮耀可見，</a:t>
            </a:r>
          </a:p>
          <a:p>
            <a:pPr marL="0" indent="0" algn="ctr">
              <a:buNone/>
            </a:pPr>
            <a:r>
              <a:rPr lang="zh-TW" altLang="en-US" sz="2400" b="1" dirty="0"/>
              <a:t> 主，惟有主，我所盼望都實現，主，惟有主，一切在你裡面。</a:t>
            </a:r>
          </a:p>
          <a:p>
            <a:pPr marL="0" indent="0" algn="ctr">
              <a:buNone/>
            </a:pPr>
            <a:endParaRPr lang="zh-TW" altLang="en-US" sz="2400" b="1" dirty="0"/>
          </a:p>
          <a:p>
            <a:pPr marL="0" indent="0" algn="ctr">
              <a:buNone/>
            </a:pPr>
            <a:r>
              <a:rPr lang="zh-TW" altLang="en-US" sz="2400" b="1" dirty="0"/>
              <a:t>求主拯救我脫離自己，溶合在你裡面，</a:t>
            </a:r>
          </a:p>
          <a:p>
            <a:pPr marL="0" indent="0" algn="ctr">
              <a:buNone/>
            </a:pPr>
            <a:r>
              <a:rPr lang="zh-TW" altLang="en-US" sz="2400" b="1" dirty="0"/>
              <a:t>今後活著不再是我，惟主活我裡面。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02023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354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1_Office Theme</vt:lpstr>
      <vt:lpstr>【非我惟主】 生命聖詩，372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【你的信實廣大】  詩集：生命聖詩，18</dc:title>
  <dc:creator>phil tsang</dc:creator>
  <cp:lastModifiedBy>Chow, Raymond</cp:lastModifiedBy>
  <cp:revision>8</cp:revision>
  <dcterms:created xsi:type="dcterms:W3CDTF">2009-05-03T04:50:02Z</dcterms:created>
  <dcterms:modified xsi:type="dcterms:W3CDTF">2019-08-21T01:37:51Z</dcterms:modified>
</cp:coreProperties>
</file>