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5E2F-D007-41C1-8473-2669C68D53DD}" type="datetimeFigureOut">
              <a:rPr lang="en-CA" smtClean="0"/>
              <a:t>12/12/2015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39338-F037-4E9C-BD5C-729F6C85DF9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興起為耶穌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377</a:t>
            </a:r>
            <a:endParaRPr lang="en-CA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altLang="zh-TW" b="1" dirty="0" smtClean="0"/>
              <a:t>1      </a:t>
            </a:r>
            <a:r>
              <a:rPr lang="zh-TW" altLang="en-US" b="1" dirty="0" smtClean="0"/>
              <a:t>興起興起為耶穌，十架忠勇精兵，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高舉基督君王旗，莫損我主威名； </a:t>
            </a:r>
            <a:br>
              <a:rPr lang="zh-TW" altLang="en-US" b="1" dirty="0" smtClean="0"/>
            </a:br>
            <a:r>
              <a:rPr lang="zh-TW" altLang="en-US" b="1" dirty="0" smtClean="0"/>
              <a:t>     得勝不斷的得勝，因主統領全軍，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直到仇敵皆消滅，惟主基督是君。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CA" altLang="zh-TW" dirty="0" smtClean="0"/>
              <a:t>2       </a:t>
            </a:r>
            <a:r>
              <a:rPr lang="zh-TW" altLang="en-US" b="1" dirty="0" smtClean="0"/>
              <a:t>興起興起為耶穌，遵從號角軍令，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今天是主榮耀日，快向敵陣進攻；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同心服役主旗下，勇抗仇敵萬千，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        危險時膽量更壯，力量必大增添。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興起興起為耶穌，只靠救主大能，</a:t>
            </a:r>
            <a:endParaRPr lang="en-CA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血氣之勇難倚靠，己力不能得勝；</a:t>
            </a:r>
            <a:endParaRPr lang="en-CA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穿上福音的盔甲，虔誠禱告儆醒，</a:t>
            </a:r>
            <a:endParaRPr lang="en-CA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危險重任不畏懼，靠主必能得勝。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CA" altLang="zh-TW" dirty="0" smtClean="0"/>
              <a:t>4      </a:t>
            </a:r>
            <a:r>
              <a:rPr lang="zh-TW" altLang="en-US" b="1" dirty="0" smtClean="0"/>
              <a:t>興起興起為耶穌，爭戰不會久長，</a:t>
            </a:r>
            <a:endParaRPr lang="en-CA" altLang="zh-TW" b="1" dirty="0" smtClean="0"/>
          </a:p>
          <a:p>
            <a:pPr>
              <a:buNone/>
            </a:pPr>
            <a:r>
              <a:rPr lang="zh-TW" altLang="en-US" b="1" dirty="0" smtClean="0"/>
              <a:t>            今日雖有干戈聲，明日凱歌高唱；</a:t>
            </a:r>
            <a:br>
              <a:rPr lang="zh-TW" altLang="en-US" b="1" dirty="0" smtClean="0"/>
            </a:br>
            <a:r>
              <a:rPr lang="zh-TW" altLang="en-US" b="1" dirty="0" smtClean="0"/>
              <a:t>        忠心奮勇得勝者，必得生命冠冕，</a:t>
            </a:r>
            <a:endParaRPr lang="en-CA" altLang="zh-TW" b="1" dirty="0" smtClean="0"/>
          </a:p>
          <a:p>
            <a:pPr>
              <a:buNone/>
            </a:pPr>
            <a:r>
              <a:rPr lang="zh-TW" altLang="en-US" b="1" dirty="0" smtClean="0"/>
              <a:t>            並與榮耀大君王，掌權直到永遠。阿們。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【興起為耶穌】 生命聖詩，377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【興起為耶穌】 生命聖詩，377</dc:title>
  <dc:creator>Phil Auto</dc:creator>
  <cp:lastModifiedBy>Phil Auto</cp:lastModifiedBy>
  <cp:revision>1</cp:revision>
  <dcterms:created xsi:type="dcterms:W3CDTF">2015-12-13T03:20:02Z</dcterms:created>
  <dcterms:modified xsi:type="dcterms:W3CDTF">2015-12-13T03:24:55Z</dcterms:modified>
</cp:coreProperties>
</file>