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3/20/2016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時代的挑戰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sz="2200" dirty="0" smtClean="0">
                <a:solidFill>
                  <a:schemeClr val="tx1"/>
                </a:solidFill>
              </a:rPr>
              <a:t>生</a:t>
            </a:r>
            <a:r>
              <a:rPr lang="zh-TW" altLang="en-US" sz="2200" dirty="0" smtClean="0">
                <a:solidFill>
                  <a:schemeClr val="tx1"/>
                </a:solidFill>
              </a:rPr>
              <a:t>命聖詩，</a:t>
            </a:r>
            <a:r>
              <a:rPr lang="en-US" altLang="zh-TW" sz="2200" dirty="0" smtClean="0">
                <a:solidFill>
                  <a:schemeClr val="tx1"/>
                </a:solidFill>
              </a:rPr>
              <a:t>383</a:t>
            </a:r>
            <a:r>
              <a:rPr lang="zh-TW" altLang="en-US" sz="2200" dirty="0" smtClean="0">
                <a:solidFill>
                  <a:schemeClr val="tx1"/>
                </a:solidFill>
              </a:rPr>
              <a:t>　</a:t>
            </a:r>
            <a:r>
              <a:rPr lang="zh-TW" altLang="en-US" dirty="0" smtClean="0"/>
              <a:t>　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CA" altLang="zh-TW" sz="3200" dirty="0" smtClean="0"/>
              <a:t>1   </a:t>
            </a:r>
            <a:r>
              <a:rPr lang="zh-TW" altLang="en-US" sz="3200" b="1" dirty="0" smtClean="0"/>
              <a:t>興</a:t>
            </a:r>
            <a:r>
              <a:rPr lang="zh-TW" altLang="en-US" sz="3200" b="1" dirty="0" smtClean="0"/>
              <a:t>起，基督哨兵！守望，儆醒，時代前鋒，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注</a:t>
            </a:r>
            <a:r>
              <a:rPr lang="zh-TW" altLang="en-US" sz="3200" b="1" dirty="0" smtClean="0"/>
              <a:t>視天上異象，持守信仰，認定路向，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點</a:t>
            </a:r>
            <a:r>
              <a:rPr lang="zh-TW" altLang="en-US" sz="3200" b="1" dirty="0" smtClean="0"/>
              <a:t>起先知的火把，啟蒙，明瞎，暴露虛假；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投</a:t>
            </a:r>
            <a:r>
              <a:rPr lang="zh-TW" altLang="en-US" sz="3200" b="1" dirty="0" smtClean="0"/>
              <a:t>入時代的洪流，伸出援手，拯溺釋囚。</a:t>
            </a:r>
            <a:br>
              <a:rPr lang="zh-TW" altLang="en-US" sz="3200" b="1" dirty="0" smtClean="0"/>
            </a:br>
            <a:endParaRPr lang="en-CA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CA" altLang="zh-TW" sz="3200" dirty="0" smtClean="0"/>
              <a:t>2  </a:t>
            </a:r>
            <a:r>
              <a:rPr lang="zh-TW" altLang="en-US" sz="3200" b="1" dirty="0" smtClean="0"/>
              <a:t>興</a:t>
            </a:r>
            <a:r>
              <a:rPr lang="zh-TW" altLang="en-US" sz="3200" b="1" dirty="0" smtClean="0"/>
              <a:t>起，基督使者！純良如鴿，靈巧似蛇，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表彰基督榮形，離罪成聖，仁愛，剛勇；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傳揚基督的福音，普世得聞十架救恩；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見證基督的真理，心口一致，力行不息。</a:t>
            </a:r>
            <a:endParaRPr lang="en-CA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200" b="1" dirty="0" smtClean="0"/>
              <a:t/>
            </a:r>
            <a:br>
              <a:rPr lang="zh-TW" altLang="en-US" sz="3200" b="1" dirty="0" smtClean="0"/>
            </a:br>
            <a:r>
              <a:rPr lang="en-CA" altLang="zh-TW" sz="3200" b="1" dirty="0" smtClean="0"/>
              <a:t>3    </a:t>
            </a:r>
            <a:r>
              <a:rPr lang="zh-TW" altLang="en-US" sz="3200" b="1" dirty="0" smtClean="0"/>
              <a:t>興</a:t>
            </a:r>
            <a:r>
              <a:rPr lang="zh-TW" altLang="en-US" sz="3200" b="1" dirty="0" smtClean="0"/>
              <a:t>起，基督僕人！事主忠心，以誠以勤，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  關</a:t>
            </a:r>
            <a:r>
              <a:rPr lang="zh-TW" altLang="en-US" sz="3200" b="1" dirty="0" smtClean="0"/>
              <a:t>心基督聖工，憂喜與共，同建靈宮；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  流</a:t>
            </a:r>
            <a:r>
              <a:rPr lang="zh-TW" altLang="en-US" sz="3200" b="1" dirty="0" smtClean="0"/>
              <a:t>露基督的仁慈，服務人群，悲天憫人，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  緊</a:t>
            </a:r>
            <a:r>
              <a:rPr lang="zh-TW" altLang="en-US" sz="3200" b="1" dirty="0" smtClean="0"/>
              <a:t>隨基督的腳蹤，與主同行，與主同工。</a:t>
            </a:r>
            <a:endParaRPr lang="en-CA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CA" altLang="zh-TW" sz="3200" b="1" dirty="0" smtClean="0"/>
              <a:t>4  </a:t>
            </a:r>
            <a:r>
              <a:rPr lang="zh-TW" altLang="en-US" sz="3200" b="1" dirty="0" smtClean="0"/>
              <a:t>與</a:t>
            </a:r>
            <a:r>
              <a:rPr lang="zh-TW" altLang="en-US" sz="3200" b="1" dirty="0" smtClean="0"/>
              <a:t>起，基督戰士！如虹士氣，再接再勵，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分享基督勝利；非靠才勢，惟主可恃。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順從基督的角聲，請纓效命，陷陣衝鋒，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等候基督的凱旋，萬民頌讚，永遠，永遠。</a:t>
            </a:r>
            <a:endParaRPr lang="en-CA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65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【時代的挑戰】 生命聖詩，383　　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【時代的挑戰】 生命聖詩，383　　</dc:title>
  <dc:creator>Owner</dc:creator>
  <cp:lastModifiedBy>Owner</cp:lastModifiedBy>
  <cp:revision>1</cp:revision>
  <dcterms:created xsi:type="dcterms:W3CDTF">2016-03-20T12:31:00Z</dcterms:created>
  <dcterms:modified xsi:type="dcterms:W3CDTF">2016-03-20T12:38:12Z</dcterms:modified>
</cp:coreProperties>
</file>