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97AF-61AC-4A49-B47C-9EA6AEC0C67C}" type="datetimeFigureOut">
              <a:rPr lang="en-CA" smtClean="0"/>
              <a:t>11/01/2015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B3C7-BF4B-4F5E-BF8A-423C5D691D6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今要主自己</a:t>
            </a:r>
            <a:r>
              <a:rPr lang="en-US" altLang="zh-TW" dirty="0"/>
              <a:t>】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zh-TW" altLang="en-US" sz="220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393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TW" altLang="en-US" sz="3800" b="1" dirty="0"/>
              <a:t>前所要是祝福，今所要是主</a:t>
            </a:r>
            <a:r>
              <a:rPr lang="zh-TW" altLang="en-US" sz="3800" b="1" dirty="0" smtClean="0"/>
              <a:t>；</a:t>
            </a:r>
            <a:endParaRPr lang="en-CA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前</a:t>
            </a:r>
            <a:r>
              <a:rPr lang="zh-TW" altLang="en-US" sz="3800" b="1" dirty="0"/>
              <a:t>所憑是感覺，今靠主言語</a:t>
            </a:r>
            <a:r>
              <a:rPr lang="zh-TW" altLang="en-US" sz="3800" b="1" dirty="0" smtClean="0"/>
              <a:t>；</a:t>
            </a:r>
            <a:endParaRPr lang="en-CA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前</a:t>
            </a:r>
            <a:r>
              <a:rPr lang="zh-TW" altLang="en-US" sz="3800" b="1" dirty="0"/>
              <a:t>所要是恩賜，今要賜恩主</a:t>
            </a:r>
            <a:r>
              <a:rPr lang="zh-TW" altLang="en-US" sz="3800" b="1" dirty="0" smtClean="0"/>
              <a:t>；</a:t>
            </a:r>
            <a:endParaRPr lang="en-CA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前</a:t>
            </a:r>
            <a:r>
              <a:rPr lang="zh-TW" altLang="en-US" sz="3800" b="1" dirty="0"/>
              <a:t>我尋求醫治，今要主自</a:t>
            </a:r>
            <a:r>
              <a:rPr lang="zh-TW" altLang="en-US" sz="3800" b="1" dirty="0" smtClean="0"/>
              <a:t>己。</a:t>
            </a:r>
            <a:endParaRPr lang="en-CA" altLang="zh-TW" sz="3800" b="1" dirty="0" smtClean="0"/>
          </a:p>
          <a:p>
            <a:pPr algn="ctr">
              <a:buNone/>
            </a:pPr>
            <a:endParaRPr lang="en-CA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永遠高舉耶穌，讚美主不歇；</a:t>
            </a:r>
            <a:endParaRPr lang="en-CA" altLang="zh-TW" sz="3800" b="1" dirty="0" smtClean="0"/>
          </a:p>
          <a:p>
            <a:pPr algn="ctr">
              <a:buNone/>
            </a:pPr>
            <a:r>
              <a:rPr lang="zh-TW" altLang="en-US" sz="3800" b="1" dirty="0" smtClean="0"/>
              <a:t>一切在耶穌裡，惟祂是我一切。</a:t>
            </a:r>
            <a:endParaRPr lang="en-CA" sz="3800" b="1" dirty="0" smtClean="0"/>
          </a:p>
          <a:p>
            <a:pPr algn="ctr">
              <a:buNone/>
            </a:pPr>
            <a:endParaRPr lang="en-CA" sz="3800" b="1" dirty="0" smtClean="0"/>
          </a:p>
          <a:p>
            <a:pPr algn="ctr">
              <a:buNone/>
            </a:pPr>
            <a:r>
              <a:rPr lang="zh-TW" altLang="en-US" sz="3800" b="1" dirty="0"/>
              <a:t/>
            </a:r>
            <a:br>
              <a:rPr lang="zh-TW" altLang="en-US" sz="3800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9036496" cy="5229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3500" b="1" dirty="0" smtClean="0"/>
              <a:t>前用己力苦試，今完全信靠；</a:t>
            </a:r>
            <a:endParaRPr lang="en-CA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前要一半救恩，今要全得救；</a:t>
            </a:r>
            <a:endParaRPr lang="en-CA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前常用手拉主，今主手牽我；</a:t>
            </a:r>
            <a:endParaRPr lang="en-CA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前常漂流無定，今錨已拋妥。</a:t>
            </a:r>
            <a:endParaRPr lang="en-CA" altLang="zh-TW" sz="3500" b="1" dirty="0" smtClean="0"/>
          </a:p>
          <a:p>
            <a:pPr algn="ctr">
              <a:buNone/>
            </a:pPr>
            <a:endParaRPr lang="en-CA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永遠高舉耶穌，讚美主不歇；</a:t>
            </a:r>
            <a:endParaRPr lang="en-CA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一切在耶穌裡，惟祂是我一切。</a:t>
            </a:r>
            <a:endParaRPr lang="en-CA" sz="3500" b="1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前我忙於計劃，今專心祈求；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前我非常掛慮，今有主眷佑；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前我隨己所欲，今聽主訓語；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前我不住求問，今常讚美主。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永遠高舉耶穌，讚美主不歇；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一切在耶穌裡，惟祂是我一切。</a:t>
            </a:r>
            <a:endParaRPr lang="en-CA" b="1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前是自己作工，今靠主工作；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前我欲利用主，今讓主用我；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前我尋求能力，今要全能主；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前為自己勞碌，今為主而活。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永遠高舉耶穌，讚美主不歇；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一切在耶穌裡，惟祂是我一切。</a:t>
            </a:r>
            <a:endParaRPr lang="en-CA" b="1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前我盼望屬主，今知主屬我；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前我燈將熄滅，今照耀輝煌；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前我等待死亡，今候主再來；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我一切的盼望，安妥主幔內。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永遠高舉耶穌，讚美主不歇；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一切在耶穌裡，惟祂是我一切。</a:t>
            </a:r>
            <a:endParaRPr lang="en-CA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【今要主自己】 生命聖詩，393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【今要主自己】 生命聖詩，393</dc:title>
  <dc:creator>Phil Auto</dc:creator>
  <cp:lastModifiedBy>Phil Auto</cp:lastModifiedBy>
  <cp:revision>1</cp:revision>
  <dcterms:created xsi:type="dcterms:W3CDTF">2015-01-11T05:03:49Z</dcterms:created>
  <dcterms:modified xsi:type="dcterms:W3CDTF">2015-01-11T05:09:13Z</dcterms:modified>
</cp:coreProperties>
</file>