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E0A96-D368-46B1-8BBE-69A188171AEA}" type="datetimeFigureOut">
              <a:rPr lang="en-US" smtClean="0"/>
              <a:t>2/18/2012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E1A25-159A-4417-B76C-28941753E86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有福的確據</a:t>
            </a:r>
            <a:r>
              <a:rPr lang="en-US" altLang="zh-TW" b="1" dirty="0"/>
              <a:t>】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sz="2200" b="1" dirty="0" smtClean="0"/>
              <a:t>生</a:t>
            </a:r>
            <a:r>
              <a:rPr lang="zh-TW" altLang="en-US" sz="2200" b="1" dirty="0"/>
              <a:t>命聖詩，</a:t>
            </a:r>
            <a:r>
              <a:rPr lang="en-US" altLang="zh-TW" sz="2200" b="1" dirty="0"/>
              <a:t>414</a:t>
            </a:r>
            <a:endParaRPr lang="en-US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2060848"/>
            <a:ext cx="9036496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zh-TW" altLang="en-US" b="1" dirty="0"/>
              <a:t>有福的確據，耶穌屬我，我今得先嘗天堂的榮耀</a:t>
            </a:r>
            <a:r>
              <a:rPr lang="zh-TW" altLang="en-US" b="1" dirty="0" smtClean="0"/>
              <a:t>！</a:t>
            </a:r>
            <a:endParaRPr lang="en-US" altLang="zh-TW" b="1" dirty="0" smtClean="0"/>
          </a:p>
          <a:p>
            <a:pPr>
              <a:buNone/>
            </a:pPr>
            <a:r>
              <a:rPr lang="zh-TW" altLang="en-US" b="1" dirty="0" smtClean="0"/>
              <a:t>為</a:t>
            </a:r>
            <a:r>
              <a:rPr lang="zh-TW" altLang="en-US" b="1" dirty="0"/>
              <a:t>父神後嗣，已得救贖，從聖靈得生，寶血洗淨。</a:t>
            </a:r>
            <a:br>
              <a:rPr lang="zh-TW" altLang="en-US" b="1" dirty="0"/>
            </a:br>
            <a:endParaRPr lang="en-US" altLang="zh-TW" b="1" dirty="0" smtClean="0"/>
          </a:p>
          <a:p>
            <a:pPr>
              <a:buNone/>
            </a:pPr>
            <a:r>
              <a:rPr lang="zh-TW" altLang="en-US" b="1" dirty="0" smtClean="0"/>
              <a:t>這</a:t>
            </a:r>
            <a:r>
              <a:rPr lang="zh-TW" altLang="en-US" b="1" dirty="0"/>
              <a:t>是我信息，我的詩歌，讚美我救主，晝夜唱和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buNone/>
            </a:pPr>
            <a:r>
              <a:rPr lang="zh-TW" altLang="en-US" b="1" dirty="0" smtClean="0"/>
              <a:t>這</a:t>
            </a:r>
            <a:r>
              <a:rPr lang="zh-TW" altLang="en-US" b="1" dirty="0"/>
              <a:t>是我信息，我的詩歌，讚美我救主，晝夜唱和。</a:t>
            </a:r>
            <a:br>
              <a:rPr lang="zh-TW" altLang="en-US" b="1" dirty="0"/>
            </a:br>
            <a:endParaRPr lang="zh-TW" altLang="en-US" b="1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zh-TW" altLang="en-US" b="1" dirty="0" smtClean="0"/>
              <a:t>完全順服主，快樂無比，天堂的榮耀，顯在我心裡，</a:t>
            </a:r>
            <a:endParaRPr lang="en-US" altLang="zh-TW" b="1" dirty="0" smtClean="0"/>
          </a:p>
          <a:p>
            <a:pPr>
              <a:buNone/>
            </a:pPr>
            <a:r>
              <a:rPr lang="zh-TW" altLang="en-US" b="1" dirty="0" smtClean="0"/>
              <a:t>天使帶信息，由天降臨，傳報主憐憫，述說主愛。</a:t>
            </a:r>
            <a:endParaRPr lang="en-US" altLang="zh-TW" b="1" dirty="0" smtClean="0"/>
          </a:p>
          <a:p>
            <a:pPr>
              <a:buNone/>
            </a:pPr>
            <a:endParaRPr lang="en-US" altLang="zh-TW" b="1" dirty="0"/>
          </a:p>
          <a:p>
            <a:pPr>
              <a:buNone/>
            </a:pPr>
            <a:r>
              <a:rPr lang="zh-TW" altLang="en-US" b="1" dirty="0" smtClean="0"/>
              <a:t>這是我信息，我的詩歌，讚美我救主，晝夜唱和。</a:t>
            </a:r>
            <a:endParaRPr lang="en-US" altLang="zh-TW" b="1" dirty="0" smtClean="0"/>
          </a:p>
          <a:p>
            <a:pPr>
              <a:buNone/>
            </a:pPr>
            <a:r>
              <a:rPr lang="zh-TW" altLang="en-US" b="1" dirty="0" smtClean="0"/>
              <a:t>這是我信息，我的詩歌，讚美我救主，晝夜唱和。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pPr>
              <a:buNone/>
            </a:pPr>
            <a:r>
              <a:rPr lang="zh-TW" altLang="en-US" b="1" dirty="0" smtClean="0"/>
              <a:t>完全順服主，萬事安寧，我在救主裡，喜樂滿心懷，</a:t>
            </a:r>
            <a:endParaRPr lang="en-US" altLang="zh-TW" b="1" dirty="0" smtClean="0"/>
          </a:p>
          <a:p>
            <a:pPr>
              <a:buNone/>
            </a:pPr>
            <a:r>
              <a:rPr lang="zh-TW" altLang="en-US" b="1" dirty="0" smtClean="0"/>
              <a:t>時刻仰望主，儆醒等待，滿得主恩惠，浸於主愛。</a:t>
            </a:r>
            <a:endParaRPr lang="en-US" altLang="zh-TW" b="1" dirty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r>
              <a:rPr lang="zh-TW" altLang="en-US" b="1" dirty="0" smtClean="0"/>
              <a:t>這是我信息，我的詩歌，讚美我救主，晝夜唱和。</a:t>
            </a:r>
            <a:endParaRPr lang="en-US" altLang="zh-TW" b="1" dirty="0" smtClean="0"/>
          </a:p>
          <a:p>
            <a:pPr>
              <a:buNone/>
            </a:pPr>
            <a:r>
              <a:rPr lang="zh-TW" altLang="en-US" b="1" dirty="0" smtClean="0"/>
              <a:t>這是我信息，我的詩歌，讚美我救主，晝夜唱和。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altLang="zh-TW" b="1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229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【有福的確據】 生命聖詩，414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【有福的確據】 生命聖詩，414</dc:title>
  <dc:creator>phil tsang</dc:creator>
  <cp:lastModifiedBy>phil tsang</cp:lastModifiedBy>
  <cp:revision>1</cp:revision>
  <dcterms:created xsi:type="dcterms:W3CDTF">2012-02-19T02:45:06Z</dcterms:created>
  <dcterms:modified xsi:type="dcterms:W3CDTF">2012-02-19T02:49:06Z</dcterms:modified>
</cp:coreProperties>
</file>