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3CC9-4555-48B4-A1F3-C6FD1F268704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4D21-885D-4D54-AA1F-4DC9730392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自耶穌來住在我心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生</a:t>
            </a:r>
            <a:r>
              <a:rPr lang="zh-TW" altLang="en-US" sz="2700" b="1" dirty="0" smtClean="0"/>
              <a:t>命</a:t>
            </a:r>
            <a:r>
              <a:rPr lang="zh-TW" altLang="en-US" sz="2700" b="1" smtClean="0"/>
              <a:t>聖</a:t>
            </a:r>
            <a:r>
              <a:rPr lang="zh-TW" altLang="en-US" sz="2700" b="1" smtClean="0"/>
              <a:t>詩  </a:t>
            </a:r>
            <a:r>
              <a:rPr lang="en-US" altLang="zh-TW" sz="2700" b="1" smtClean="0"/>
              <a:t>419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en-US" altLang="zh-TW" dirty="0" smtClean="0"/>
          </a:p>
          <a:p>
            <a:pPr marL="514350" indent="-514350">
              <a:buNone/>
            </a:pPr>
            <a:r>
              <a:rPr lang="en-US" altLang="zh-TW" dirty="0" smtClean="0"/>
              <a:t>1  </a:t>
            </a:r>
            <a:r>
              <a:rPr lang="zh-TW" altLang="en-US" b="1" dirty="0" smtClean="0"/>
              <a:t>我生命已經有極奇妙的改變，自耶穌來住在我心，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</a:t>
            </a:r>
            <a:r>
              <a:rPr lang="zh-TW" altLang="en-US" b="1" dirty="0" smtClean="0"/>
              <a:t>我渴慕的亮光今照耀我心間，自耶穌來住在我心。</a:t>
            </a:r>
            <a:endParaRPr lang="en-US" altLang="zh-TW" b="1" dirty="0" smtClean="0"/>
          </a:p>
          <a:p>
            <a:pPr marL="514350" indent="-514350">
              <a:buNone/>
            </a:pPr>
            <a:endParaRPr lang="en-US" altLang="zh-TW" b="1" dirty="0"/>
          </a:p>
          <a:p>
            <a:pPr marL="514350" indent="-514350">
              <a:buAutoNum type="arabicPlain" startAt="2"/>
            </a:pPr>
            <a:r>
              <a:rPr lang="zh-TW" altLang="en-US" b="1" dirty="0" smtClean="0"/>
              <a:t>我流蕩已停止，永不再入迷途，自耶穌來住在我心，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我的罪雖眾多，主寶血已抹塗，自耶穌來住在我心。</a:t>
            </a:r>
            <a:endParaRPr lang="en-US" altLang="zh-TW" b="1" dirty="0" smtClean="0"/>
          </a:p>
          <a:p>
            <a:pPr marL="514350" indent="-514350">
              <a:buNone/>
            </a:pPr>
            <a:endParaRPr lang="en-US" altLang="zh-TW" b="1" dirty="0"/>
          </a:p>
          <a:p>
            <a:pPr marL="514350" indent="-514350">
              <a:buNone/>
            </a:pPr>
            <a:r>
              <a:rPr lang="zh-TW" altLang="en-US" b="1" dirty="0" smtClean="0"/>
              <a:t>副歌：自耶穌來住在我心，自耶穌來住在我心，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喜樂潮溢我靈，如滾滾之海濤，自耶穌來住在我心 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 </a:t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zh-TW" altLang="en-US" sz="3000" b="1" dirty="0" smtClean="0"/>
              <a:t>我今有大盼望，既堅定又穩固，自耶穌來住在我心，</a:t>
            </a:r>
            <a:br>
              <a:rPr lang="zh-TW" altLang="en-US" sz="3000" b="1" dirty="0" smtClean="0"/>
            </a:br>
            <a:r>
              <a:rPr lang="zh-TW" altLang="en-US" sz="3000" b="1" dirty="0" smtClean="0"/>
              <a:t>不再有眾疑慮如黑雲遮我路，自耶穌來住在我心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marL="514350" indent="-514350">
              <a:buAutoNum type="arabicPlain" startAt="3"/>
            </a:pPr>
            <a:endParaRPr lang="en-US" b="1" dirty="0"/>
          </a:p>
          <a:p>
            <a:pPr marL="514350" indent="-514350">
              <a:buNone/>
            </a:pPr>
            <a:r>
              <a:rPr lang="en-US" altLang="zh-TW" b="1" dirty="0" smtClean="0"/>
              <a:t>4  </a:t>
            </a:r>
            <a:r>
              <a:rPr lang="zh-TW" altLang="en-US" b="1" dirty="0" smtClean="0"/>
              <a:t>我深知將永居那美麗的聖城，自耶穌來住在我心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zh-TW" altLang="en-US" b="1" dirty="0" smtClean="0"/>
              <a:t>我真是多快樂，多快樂向前行，自耶穌來住在我心。</a:t>
            </a:r>
            <a:endParaRPr lang="en-US" altLang="zh-TW" b="1" dirty="0" smtClean="0"/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None/>
            </a:pPr>
            <a:r>
              <a:rPr lang="zh-TW" altLang="en-US" b="1" dirty="0" smtClean="0"/>
              <a:t>副歌：自耶穌來住在我心，自耶穌來住在我心，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zh-TW" altLang="en-US" b="1" dirty="0" smtClean="0"/>
              <a:t>喜樂潮溢我靈，如滾滾之海濤，自耶穌來住在我心。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170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【自耶穌來住在我心】 生命聖詩  419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【自耶穌來住在我心】 生命聖詩  419</dc:title>
  <dc:creator>phil tsang</dc:creator>
  <cp:lastModifiedBy>phil tsang</cp:lastModifiedBy>
  <cp:revision>1</cp:revision>
  <dcterms:created xsi:type="dcterms:W3CDTF">2011-06-26T04:56:41Z</dcterms:created>
  <dcterms:modified xsi:type="dcterms:W3CDTF">2011-06-26T04:58:11Z</dcterms:modified>
</cp:coreProperties>
</file>