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D0482-3781-45F3-9B2B-AB4B1C1054F9}" type="datetimeFigureOut">
              <a:rPr lang="en-US" smtClean="0"/>
              <a:t>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A209-801D-46A9-82BD-E747B0A901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禱告良辰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427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5257800"/>
          </a:xfrm>
        </p:spPr>
        <p:txBody>
          <a:bodyPr/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禱告良辰，何等歡欣，使我離開俗務紛紜，</a:t>
            </a:r>
            <a:br>
              <a:rPr lang="zh-TW" altLang="en-US" b="1" dirty="0" smtClean="0"/>
            </a:br>
            <a:r>
              <a:rPr lang="zh-TW" altLang="en-US" b="1" dirty="0" smtClean="0"/>
              <a:t>施恩座前與主親近，將我心事向主述陳。</a:t>
            </a:r>
            <a:br>
              <a:rPr lang="zh-TW" altLang="en-US" b="1" dirty="0" smtClean="0"/>
            </a:br>
            <a:r>
              <a:rPr lang="zh-TW" altLang="en-US" b="1" dirty="0" smtClean="0"/>
              <a:t>每逢心中痛苦憂愁，我靈得著安慰解救；</a:t>
            </a:r>
            <a:br>
              <a:rPr lang="zh-TW" altLang="en-US" b="1" dirty="0" smtClean="0"/>
            </a:br>
            <a:r>
              <a:rPr lang="zh-TW" altLang="en-US" b="1" dirty="0" smtClean="0"/>
              <a:t>脫離試探網羅圍困，皆因有此禱告良辰。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b="1" dirty="0"/>
          </a:p>
          <a:p>
            <a:pPr marL="514350" indent="-514350">
              <a:buAutoNum type="arabicPlain"/>
            </a:pPr>
            <a:r>
              <a:rPr lang="zh-TW" altLang="en-US" b="1" dirty="0" smtClean="0"/>
              <a:t>禱告良辰，何等歡欣，如生兩翼向主飛昇，</a:t>
            </a:r>
            <a:br>
              <a:rPr lang="zh-TW" altLang="en-US" b="1" dirty="0" smtClean="0"/>
            </a:br>
            <a:r>
              <a:rPr lang="zh-TW" altLang="en-US" b="1" dirty="0" smtClean="0"/>
              <a:t>在主面前傾心吐意，主按真理信實垂聽，</a:t>
            </a:r>
            <a:br>
              <a:rPr lang="zh-TW" altLang="en-US" b="1" dirty="0" smtClean="0"/>
            </a:br>
            <a:r>
              <a:rPr lang="zh-TW" altLang="en-US" b="1" dirty="0" smtClean="0"/>
              <a:t>遵主命令尋求主面，信主言語靠主宏恩，</a:t>
            </a:r>
            <a:br>
              <a:rPr lang="zh-TW" altLang="en-US" b="1" dirty="0" smtClean="0"/>
            </a:br>
            <a:r>
              <a:rPr lang="zh-TW" altLang="en-US" b="1" dirty="0" smtClean="0"/>
              <a:t>一切掛慮全交託主，歡喜等候禱告良辰。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【禱告良辰】 詩集：生命聖詩，427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【禱告良辰】 詩集：生命聖詩，427</dc:title>
  <dc:creator>phil tsang</dc:creator>
  <cp:lastModifiedBy>phil tsang</cp:lastModifiedBy>
  <cp:revision>1</cp:revision>
  <dcterms:created xsi:type="dcterms:W3CDTF">2010-01-17T04:11:11Z</dcterms:created>
  <dcterms:modified xsi:type="dcterms:W3CDTF">2010-01-17T04:11:26Z</dcterms:modified>
</cp:coreProperties>
</file>