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EAC-1D69-45E7-BBE9-B1DEA7EC6CD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AF2D-29D6-4057-978E-1000AA006A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EAC-1D69-45E7-BBE9-B1DEA7EC6CD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AF2D-29D6-4057-978E-1000AA006A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EAC-1D69-45E7-BBE9-B1DEA7EC6CD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AF2D-29D6-4057-978E-1000AA006A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EAC-1D69-45E7-BBE9-B1DEA7EC6CD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AF2D-29D6-4057-978E-1000AA006A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EAC-1D69-45E7-BBE9-B1DEA7EC6CD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AF2D-29D6-4057-978E-1000AA006A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EAC-1D69-45E7-BBE9-B1DEA7EC6CD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AF2D-29D6-4057-978E-1000AA006A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EAC-1D69-45E7-BBE9-B1DEA7EC6CD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AF2D-29D6-4057-978E-1000AA006A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EAC-1D69-45E7-BBE9-B1DEA7EC6CD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AF2D-29D6-4057-978E-1000AA006A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EAC-1D69-45E7-BBE9-B1DEA7EC6CD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AF2D-29D6-4057-978E-1000AA006A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EAC-1D69-45E7-BBE9-B1DEA7EC6CD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AF2D-29D6-4057-978E-1000AA006A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38EAC-1D69-45E7-BBE9-B1DEA7EC6CD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9AAF2D-29D6-4057-978E-1000AA006AF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C38EAC-1D69-45E7-BBE9-B1DEA7EC6CDA}" type="datetimeFigureOut">
              <a:rPr lang="en-US" smtClean="0"/>
              <a:t>8/31/2014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AAF2D-29D6-4057-978E-1000AA006AF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耶穌恩友</a:t>
            </a:r>
            <a:r>
              <a:rPr lang="en-US" altLang="zh-TW" dirty="0"/>
              <a:t>】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2200" dirty="0" smtClean="0"/>
              <a:t>生</a:t>
            </a:r>
            <a:r>
              <a:rPr lang="zh-TW" altLang="en-US" sz="2200" dirty="0"/>
              <a:t>命聖詩，</a:t>
            </a:r>
            <a:r>
              <a:rPr lang="en-US" altLang="zh-TW" sz="2200" dirty="0"/>
              <a:t>433</a:t>
            </a:r>
            <a:endParaRPr lang="en-US" sz="2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altLang="zh-TW" sz="3600" dirty="0" smtClean="0"/>
              <a:t>1  </a:t>
            </a:r>
            <a:r>
              <a:rPr lang="zh-TW" altLang="en-US" sz="3600" b="1" dirty="0" smtClean="0"/>
              <a:t>耶</a:t>
            </a:r>
            <a:r>
              <a:rPr lang="zh-TW" altLang="en-US" sz="3600" b="1" dirty="0"/>
              <a:t>穌是我親愛朋友，背負我罪擔我憂，</a:t>
            </a:r>
            <a:br>
              <a:rPr lang="zh-TW" altLang="en-US" sz="3600" b="1" dirty="0"/>
            </a:br>
            <a:r>
              <a:rPr lang="zh-TW" altLang="en-US" sz="3600" b="1" dirty="0"/>
              <a:t>何等權利能將萬事，帶到主恩座前求！</a:t>
            </a:r>
            <a:br>
              <a:rPr lang="zh-TW" altLang="en-US" sz="3600" b="1" dirty="0"/>
            </a:br>
            <a:r>
              <a:rPr lang="zh-TW" altLang="en-US" sz="3600" b="1" dirty="0"/>
              <a:t>多少平安屢屢失去，多少痛苦白白受，</a:t>
            </a:r>
            <a:br>
              <a:rPr lang="zh-TW" altLang="en-US" sz="3600" b="1" dirty="0"/>
            </a:br>
            <a:r>
              <a:rPr lang="zh-TW" altLang="en-US" sz="3600" b="1" dirty="0"/>
              <a:t>皆因我們未將萬事，帶到主恩座前求。</a:t>
            </a:r>
            <a:br>
              <a:rPr lang="zh-TW" altLang="en-US" sz="3600" b="1" dirty="0"/>
            </a:br>
            <a:r>
              <a:rPr lang="zh-TW" altLang="en-US" sz="3600" dirty="0"/>
              <a:t/>
            </a:r>
            <a:br>
              <a:rPr lang="zh-TW" altLang="en-US" sz="3600" dirty="0"/>
            </a:br>
            <a:endParaRPr lang="en-US" sz="3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839200" cy="4525963"/>
          </a:xfrm>
        </p:spPr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en-US" altLang="zh-TW" b="1" dirty="0" smtClean="0"/>
              <a:t>2   </a:t>
            </a:r>
            <a:r>
              <a:rPr lang="zh-TW" altLang="en-US" b="1" dirty="0" smtClean="0"/>
              <a:t>有否煩惱壓著心頭？有否遇試煉，引誘？</a:t>
            </a:r>
            <a:br>
              <a:rPr lang="zh-TW" altLang="en-US" b="1" dirty="0" smtClean="0"/>
            </a:br>
            <a:r>
              <a:rPr lang="zh-TW" altLang="en-US" b="1" dirty="0" smtClean="0"/>
              <a:t>   我們切莫灰心失望，仍到主恩座前求！</a:t>
            </a:r>
            <a:br>
              <a:rPr lang="zh-TW" altLang="en-US" b="1" dirty="0" smtClean="0"/>
            </a:br>
            <a:r>
              <a:rPr lang="zh-TW" altLang="en-US" b="1" dirty="0" smtClean="0"/>
              <a:t>   何處得此忠心朋友，分擔一切苦與憂，</a:t>
            </a:r>
            <a:br>
              <a:rPr lang="zh-TW" altLang="en-US" b="1" dirty="0" smtClean="0"/>
            </a:br>
            <a:r>
              <a:rPr lang="zh-TW" altLang="en-US" b="1" dirty="0" smtClean="0"/>
              <a:t>   我們弱點主都知透，放心到主座前求。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lnSpc>
                <a:spcPct val="150000"/>
              </a:lnSpc>
              <a:buNone/>
            </a:pPr>
            <a:r>
              <a:rPr lang="en-US" altLang="zh-TW" b="1" dirty="0" smtClean="0"/>
              <a:t>3    </a:t>
            </a:r>
            <a:r>
              <a:rPr lang="zh-TW" altLang="en-US" b="1" dirty="0" smtClean="0"/>
              <a:t>勞苦多愁軟弱不堪，掛慮重擔壓肩頭，</a:t>
            </a:r>
            <a:br>
              <a:rPr lang="zh-TW" altLang="en-US" b="1" dirty="0" smtClean="0"/>
            </a:br>
            <a:r>
              <a:rPr lang="zh-TW" altLang="en-US" b="1" dirty="0" smtClean="0"/>
              <a:t>     主是你我避難處所，快到主恩座前求！</a:t>
            </a:r>
            <a:br>
              <a:rPr lang="zh-TW" altLang="en-US" b="1" dirty="0" smtClean="0"/>
            </a:br>
            <a:r>
              <a:rPr lang="zh-TW" altLang="en-US" b="1" dirty="0" smtClean="0"/>
              <a:t>     你若遭遇友叛親離，來到主恩座前求，</a:t>
            </a:r>
            <a:br>
              <a:rPr lang="zh-TW" altLang="en-US" b="1" dirty="0" smtClean="0"/>
            </a:br>
            <a:r>
              <a:rPr lang="zh-TW" altLang="en-US" b="1" dirty="0" smtClean="0"/>
              <a:t>     在主懷中必蒙護佑，與主同在永無憂。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61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【耶穌恩友】 生命聖詩，433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【耶穌恩友】 生命聖詩，433</dc:title>
  <dc:creator>Owner</dc:creator>
  <cp:lastModifiedBy>Owner</cp:lastModifiedBy>
  <cp:revision>2</cp:revision>
  <dcterms:created xsi:type="dcterms:W3CDTF">2014-08-31T12:08:21Z</dcterms:created>
  <dcterms:modified xsi:type="dcterms:W3CDTF">2014-08-31T12:14:17Z</dcterms:modified>
</cp:coreProperties>
</file>