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F79B-7C8F-4F4F-9A99-36E142C55292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5911-56B8-4818-B61B-0673BEEBD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F79B-7C8F-4F4F-9A99-36E142C55292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5911-56B8-4818-B61B-0673BEEBD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F79B-7C8F-4F4F-9A99-36E142C55292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5911-56B8-4818-B61B-0673BEEBD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F79B-7C8F-4F4F-9A99-36E142C55292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5911-56B8-4818-B61B-0673BEEBD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F79B-7C8F-4F4F-9A99-36E142C55292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5911-56B8-4818-B61B-0673BEEBD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F79B-7C8F-4F4F-9A99-36E142C55292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5911-56B8-4818-B61B-0673BEEBD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F79B-7C8F-4F4F-9A99-36E142C55292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5911-56B8-4818-B61B-0673BEEBD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F79B-7C8F-4F4F-9A99-36E142C55292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5911-56B8-4818-B61B-0673BEEBD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F79B-7C8F-4F4F-9A99-36E142C55292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5911-56B8-4818-B61B-0673BEEBD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F79B-7C8F-4F4F-9A99-36E142C55292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5911-56B8-4818-B61B-0673BEEBD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F79B-7C8F-4F4F-9A99-36E142C55292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F5911-56B8-4818-B61B-0673BEEBD6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F79B-7C8F-4F4F-9A99-36E142C55292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F5911-56B8-4818-B61B-0673BEEBD6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/>
              <a:t>【</a:t>
            </a:r>
            <a:r>
              <a:rPr lang="zh-TW" altLang="en-US" sz="4000" b="1" dirty="0"/>
              <a:t>親愛主，牽我手</a:t>
            </a:r>
            <a:r>
              <a:rPr lang="en-US" altLang="zh-TW" sz="4000" b="1" dirty="0"/>
              <a:t>】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2200" dirty="0" smtClean="0"/>
              <a:t>生</a:t>
            </a:r>
            <a:r>
              <a:rPr lang="zh-TW" altLang="en-US" sz="2200" dirty="0"/>
              <a:t>命聖詩，</a:t>
            </a:r>
            <a:r>
              <a:rPr lang="en-US" altLang="zh-TW" sz="2200" dirty="0"/>
              <a:t>439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altLang="zh-TW" sz="3600" b="1" dirty="0" smtClean="0"/>
              <a:t>1  </a:t>
            </a:r>
            <a:r>
              <a:rPr lang="zh-TW" altLang="en-US" sz="3600" b="1" dirty="0" smtClean="0"/>
              <a:t>親</a:t>
            </a:r>
            <a:r>
              <a:rPr lang="zh-TW" altLang="en-US" sz="3600" b="1" dirty="0"/>
              <a:t>愛主，牽我手，建立我，領我走；</a:t>
            </a:r>
            <a:br>
              <a:rPr lang="zh-TW" altLang="en-US" sz="3600" b="1" dirty="0"/>
            </a:br>
            <a:r>
              <a:rPr lang="zh-TW" altLang="en-US" sz="3600" b="1" dirty="0"/>
              <a:t>我疲倦，我軟弱，我苦愁；</a:t>
            </a:r>
            <a:br>
              <a:rPr lang="zh-TW" altLang="en-US" sz="3600" b="1" dirty="0"/>
            </a:br>
            <a:r>
              <a:rPr lang="zh-TW" altLang="en-US" sz="3600" b="1" dirty="0"/>
              <a:t>經風暴，過黑夜，求領我，進光明；</a:t>
            </a:r>
            <a:br>
              <a:rPr lang="zh-TW" altLang="en-US" sz="3600" b="1" dirty="0"/>
            </a:br>
            <a:r>
              <a:rPr lang="zh-TW" altLang="en-US" sz="3600" b="1" dirty="0"/>
              <a:t>親愛主，牽我手，到天庭。</a:t>
            </a:r>
            <a:br>
              <a:rPr lang="zh-TW" altLang="en-US" sz="3600" b="1" dirty="0"/>
            </a:br>
            <a:r>
              <a:rPr lang="zh-TW" altLang="en-US" b="1" dirty="0"/>
              <a:t/>
            </a:r>
            <a:br>
              <a:rPr lang="zh-TW" altLang="en-US" b="1" dirty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b="1" dirty="0" smtClean="0"/>
              <a:t>2  </a:t>
            </a:r>
            <a:r>
              <a:rPr lang="zh-TW" altLang="en-US" sz="3600" b="1" dirty="0" smtClean="0"/>
              <a:t>我道路，雖淒涼，主臨近，慰憂傷；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我在世快打完美好仗；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聽我求，聽我禱，拉我手，防跌倒；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親愛主，牽我手，常引導。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【親愛主，牽我手】 生命聖詩，439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【親愛主，牽我手】 生命聖詩，439</dc:title>
  <dc:creator>Owner</dc:creator>
  <cp:lastModifiedBy>Owner</cp:lastModifiedBy>
  <cp:revision>1</cp:revision>
  <dcterms:created xsi:type="dcterms:W3CDTF">2014-09-14T12:17:43Z</dcterms:created>
  <dcterms:modified xsi:type="dcterms:W3CDTF">2014-09-14T12:21:38Z</dcterms:modified>
</cp:coreProperties>
</file>