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54" d="100"/>
          <a:sy n="54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A36F-284E-4AB5-BE13-39A595FAA7E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92AF-4D69-43B2-B7D1-42D6FFFA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6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A36F-284E-4AB5-BE13-39A595FAA7E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92AF-4D69-43B2-B7D1-42D6FFFA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7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A36F-284E-4AB5-BE13-39A595FAA7E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92AF-4D69-43B2-B7D1-42D6FFFA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1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A36F-284E-4AB5-BE13-39A595FAA7E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92AF-4D69-43B2-B7D1-42D6FFFA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0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A36F-284E-4AB5-BE13-39A595FAA7E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92AF-4D69-43B2-B7D1-42D6FFFA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5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A36F-284E-4AB5-BE13-39A595FAA7E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92AF-4D69-43B2-B7D1-42D6FFFA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7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A36F-284E-4AB5-BE13-39A595FAA7E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92AF-4D69-43B2-B7D1-42D6FFFA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8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A36F-284E-4AB5-BE13-39A595FAA7E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92AF-4D69-43B2-B7D1-42D6FFFA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A36F-284E-4AB5-BE13-39A595FAA7E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92AF-4D69-43B2-B7D1-42D6FFFA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A36F-284E-4AB5-BE13-39A595FAA7E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92AF-4D69-43B2-B7D1-42D6FFFA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1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0A36F-284E-4AB5-BE13-39A595FAA7E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792AF-4D69-43B2-B7D1-42D6FFFA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5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0A36F-284E-4AB5-BE13-39A595FAA7E3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792AF-4D69-43B2-B7D1-42D6FFFA7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9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【</a:t>
            </a:r>
            <a:r>
              <a:rPr lang="zh-TW" altLang="en-US" dirty="0"/>
              <a:t>潔淨我</a:t>
            </a:r>
            <a:r>
              <a:rPr lang="en-US" altLang="zh-TW" dirty="0" smtClean="0"/>
              <a:t>】</a:t>
            </a:r>
            <a:r>
              <a:rPr lang="zh-TW" altLang="en-US" dirty="0" smtClean="0"/>
              <a:t>詩</a:t>
            </a:r>
            <a:r>
              <a:rPr lang="zh-TW" altLang="en-US" dirty="0"/>
              <a:t>集：生命聖詩，</a:t>
            </a:r>
            <a:r>
              <a:rPr lang="en-US" altLang="zh-TW" dirty="0"/>
              <a:t>441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2312893"/>
            <a:ext cx="11546541" cy="3864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/>
              <a:t>1 </a:t>
            </a:r>
            <a:r>
              <a:rPr lang="zh-TW" altLang="en-US" sz="3200" b="1" dirty="0" smtClean="0"/>
              <a:t>懇求救主，鑒察，知我心思，求主今試驗，知道我意念；</a:t>
            </a:r>
          </a:p>
          <a:p>
            <a:pPr marL="0" indent="0">
              <a:buNone/>
            </a:pPr>
            <a:r>
              <a:rPr lang="zh-TW" altLang="en-US" sz="3200" b="1" dirty="0" smtClean="0"/>
              <a:t>   若在我心隱藏罪惡念頭，求主洗去不義，使我自由。</a:t>
            </a:r>
          </a:p>
          <a:p>
            <a:pPr marL="0" indent="0">
              <a:buNone/>
            </a:pPr>
            <a:endParaRPr lang="zh-TW" altLang="en-US" sz="3200" b="1" dirty="0" smtClean="0"/>
          </a:p>
          <a:p>
            <a:pPr marL="0" indent="0">
              <a:buNone/>
            </a:pPr>
            <a:r>
              <a:rPr lang="en-US" altLang="zh-TW" sz="3200" b="1" dirty="0" smtClean="0"/>
              <a:t>2 </a:t>
            </a:r>
            <a:r>
              <a:rPr lang="zh-TW" altLang="en-US" sz="3200" b="1" dirty="0" smtClean="0"/>
              <a:t>讚美我主，將我罪過洗清，願主的真道，使我心潔淨；</a:t>
            </a:r>
          </a:p>
          <a:p>
            <a:pPr marL="0" indent="0">
              <a:buNone/>
            </a:pPr>
            <a:r>
              <a:rPr lang="zh-TW" altLang="en-US" sz="3200" b="1" dirty="0" smtClean="0"/>
              <a:t>   求主以火焚盡以往羞情，我今所求所望榮耀主名。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0779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06" y="2022848"/>
            <a:ext cx="116182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b="1" dirty="0" smtClean="0"/>
              <a:t>3 </a:t>
            </a:r>
            <a:r>
              <a:rPr lang="zh-TW" altLang="en-US" sz="3200" b="1" dirty="0" smtClean="0"/>
              <a:t>懇求我主，使我完全歸你，願在我心裡，充滿你愛意；</a:t>
            </a:r>
          </a:p>
          <a:p>
            <a:pPr marL="0" indent="0">
              <a:buNone/>
            </a:pPr>
            <a:r>
              <a:rPr lang="zh-TW" altLang="en-US" sz="3200" b="1" dirty="0" smtClean="0"/>
              <a:t>   管理我心不再驕傲自私，我今奉獻所有，永居主裡。</a:t>
            </a:r>
          </a:p>
          <a:p>
            <a:pPr marL="0" indent="0">
              <a:buNone/>
            </a:pPr>
            <a:endParaRPr lang="zh-TW" altLang="en-US" sz="3200" b="1" dirty="0" smtClean="0"/>
          </a:p>
          <a:p>
            <a:pPr marL="0" indent="0">
              <a:buNone/>
            </a:pPr>
            <a:r>
              <a:rPr lang="en-US" altLang="zh-TW" sz="3200" b="1" dirty="0" smtClean="0"/>
              <a:t>4 </a:t>
            </a:r>
            <a:r>
              <a:rPr lang="zh-TW" altLang="en-US" sz="3200" b="1" dirty="0" smtClean="0"/>
              <a:t>懇求聖靈，賜下真正復興，首先復興我，潔淨我心靈；</a:t>
            </a:r>
          </a:p>
          <a:p>
            <a:pPr marL="0" indent="0">
              <a:buNone/>
            </a:pPr>
            <a:r>
              <a:rPr lang="zh-TW" altLang="en-US" sz="3200" b="1" dirty="0" smtClean="0"/>
              <a:t>   主已應許使我靈性豐足，我今謙卑懇求賜下恩福。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4853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Theme</vt:lpstr>
      <vt:lpstr>【潔淨我】詩集：生命聖詩，441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【潔淨我】詩集：生命聖詩，441</dc:title>
  <dc:creator>Chow, Raymond</dc:creator>
  <cp:lastModifiedBy>Chow, Raymond</cp:lastModifiedBy>
  <cp:revision>1</cp:revision>
  <dcterms:created xsi:type="dcterms:W3CDTF">2020-02-15T17:05:47Z</dcterms:created>
  <dcterms:modified xsi:type="dcterms:W3CDTF">2020-02-15T17:10:01Z</dcterms:modified>
</cp:coreProperties>
</file>