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A0B4-B994-4807-B6D6-EF22935BE5C4}" type="datetimeFigureOut">
              <a:rPr lang="en-US" smtClean="0"/>
              <a:t>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B9F9-24C6-4742-90E3-5F5F0DC861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數算主恩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445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537321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sz="3500" b="1" dirty="0" smtClean="0"/>
              <a:t>當你遇見苦難如同大波浪，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當你憂愁喪膽幾乎要絕望，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若把主的恩典從頭數一數，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必能叫你驚訝主奇妙看顧。</a:t>
            </a:r>
            <a:br>
              <a:rPr lang="zh-TW" altLang="en-US" sz="3500" b="1" dirty="0" smtClean="0"/>
            </a:br>
            <a:r>
              <a:rPr lang="zh-TW" altLang="en-US" sz="3500" b="1" dirty="0" smtClean="0"/>
              <a:t/>
            </a:r>
            <a:br>
              <a:rPr lang="zh-TW" altLang="en-US" sz="3500" b="1" dirty="0" smtClean="0"/>
            </a:br>
            <a:endParaRPr lang="zh-TW" altLang="en-US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主的恩典，樣樣都要數，主的作為都要記清楚，</a:t>
            </a:r>
            <a:endParaRPr lang="en-US" altLang="zh-TW" sz="3500" b="1" dirty="0" smtClean="0"/>
          </a:p>
          <a:p>
            <a:pPr algn="ctr">
              <a:buNone/>
            </a:pPr>
            <a:r>
              <a:rPr lang="zh-TW" altLang="en-US" sz="3500" b="1" dirty="0" smtClean="0"/>
              <a:t>主的恩典，樣樣都要數，必能叫你驚訝主奇妙看顧。</a:t>
            </a:r>
            <a:br>
              <a:rPr lang="zh-TW" altLang="en-US" sz="3500" b="1" dirty="0" smtClean="0"/>
            </a:br>
            <a:endParaRPr lang="zh-TW" altLang="en-US" sz="3500" b="1" dirty="0" smtClean="0"/>
          </a:p>
          <a:p>
            <a:pPr>
              <a:buNone/>
            </a:pPr>
            <a:r>
              <a:rPr lang="zh-TW" altLang="en-US" sz="3500" b="1" dirty="0" smtClean="0"/>
              <a:t/>
            </a:r>
            <a:br>
              <a:rPr lang="zh-TW" altLang="en-US" sz="3500" b="1" dirty="0" smtClean="0"/>
            </a:br>
            <a:endParaRPr lang="zh-TW" altLang="en-US" sz="35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9685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當你掛念世事如同挑重擔，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當你背負十架覺得苦難堪，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若數主的恩典疑惑就消除，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必能叫你快樂立時讚美主。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主的恩典，樣樣都要數，主的作為都要記清楚，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主的恩典，樣樣都要數，必能叫你驚訝主奇妙看顧。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altLang="zh-TW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251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每逢遭遇靈戰不論小或大，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主手統治一切你不要懼怕，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深知主有恩典必甘願扶助，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安慰引導我們直到見天父。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 主的恩典，樣樣都要數，主的作為都要記清楚，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主的恩典，樣樣都要數，必能叫你驚訝主奇妙看顧。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239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【數算主恩】 生命聖詩，445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【數算主恩】 生命聖詩，445 </dc:title>
  <dc:creator>phil tsang</dc:creator>
  <cp:lastModifiedBy>phil tsang</cp:lastModifiedBy>
  <cp:revision>1</cp:revision>
  <dcterms:created xsi:type="dcterms:W3CDTF">2012-01-08T05:40:35Z</dcterms:created>
  <dcterms:modified xsi:type="dcterms:W3CDTF">2012-01-08T05:45:02Z</dcterms:modified>
</cp:coreProperties>
</file>