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FB1C-82AC-465E-81AC-D7709646CAE5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24A5-DB45-4473-8D93-98AAE5028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獻己於主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詩集：生命聖詩，</a:t>
            </a:r>
            <a:r>
              <a:rPr lang="en-US" altLang="zh-TW" sz="2200" dirty="0" smtClean="0"/>
              <a:t>457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464344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altLang="zh-TW" dirty="0" smtClean="0"/>
              <a:t>1  </a:t>
            </a:r>
            <a:r>
              <a:rPr lang="zh-TW" altLang="en-US" sz="4300" b="1" dirty="0" smtClean="0"/>
              <a:t>我一生求主管理，願獻身心為活祭；</a:t>
            </a:r>
            <a:br>
              <a:rPr lang="zh-TW" altLang="en-US" sz="4300" b="1" dirty="0" smtClean="0"/>
            </a:br>
            <a:r>
              <a:rPr lang="zh-TW" altLang="en-US" sz="4300" b="1" dirty="0" smtClean="0"/>
              <a:t>我雙手為主作工，因被主慈愛感動。</a:t>
            </a:r>
            <a:endParaRPr lang="en-US" altLang="zh-TW" sz="4300" b="1" dirty="0" smtClean="0"/>
          </a:p>
          <a:p>
            <a:pPr algn="ctr"/>
            <a:endParaRPr lang="en-US" altLang="zh-TW" sz="4300" b="1" dirty="0"/>
          </a:p>
          <a:p>
            <a:pPr algn="ctr">
              <a:buNone/>
            </a:pPr>
            <a:r>
              <a:rPr lang="zh-TW" altLang="en-US" sz="4300" b="1" dirty="0" smtClean="0"/>
              <a:t>  副歌：救主寶血將我罪洗淨，</a:t>
            </a:r>
            <a:endParaRPr lang="en-US" altLang="zh-TW" sz="4300" b="1" dirty="0" smtClean="0"/>
          </a:p>
          <a:p>
            <a:pPr algn="ctr">
              <a:buNone/>
            </a:pPr>
            <a:r>
              <a:rPr lang="en-US" altLang="zh-TW" sz="4300" b="1" dirty="0"/>
              <a:t> </a:t>
            </a:r>
            <a:r>
              <a:rPr lang="en-US" altLang="zh-TW" sz="4300" b="1" dirty="0" smtClean="0"/>
              <a:t>                </a:t>
            </a:r>
            <a:r>
              <a:rPr lang="zh-TW" altLang="en-US" sz="4300" b="1" dirty="0" smtClean="0"/>
              <a:t>寶貝血泉使我得成聖 ，</a:t>
            </a:r>
            <a:endParaRPr lang="en-US" altLang="zh-TW" sz="4300" b="1" dirty="0" smtClean="0"/>
          </a:p>
          <a:p>
            <a:pPr algn="ctr">
              <a:buNone/>
            </a:pPr>
            <a:r>
              <a:rPr lang="zh-TW" altLang="en-US" sz="4300" b="1" dirty="0"/>
              <a:t> </a:t>
            </a:r>
            <a:r>
              <a:rPr lang="zh-TW" altLang="en-US" sz="4300" b="1" dirty="0" smtClean="0"/>
              <a:t>                主，我命我心，一切都歸於你，</a:t>
            </a:r>
            <a:endParaRPr lang="en-US" altLang="zh-TW" sz="4300" b="1" dirty="0" smtClean="0"/>
          </a:p>
          <a:p>
            <a:pPr algn="ctr">
              <a:buNone/>
            </a:pPr>
            <a:r>
              <a:rPr lang="en-US" altLang="zh-TW" sz="4300" b="1" dirty="0"/>
              <a:t> </a:t>
            </a:r>
            <a:r>
              <a:rPr lang="en-US" altLang="zh-TW" sz="4300" b="1" dirty="0" smtClean="0"/>
              <a:t>                </a:t>
            </a:r>
            <a:r>
              <a:rPr lang="zh-TW" altLang="en-US" sz="4300" b="1" dirty="0" smtClean="0"/>
              <a:t>從今日直到永遠</a:t>
            </a:r>
            <a:r>
              <a:rPr lang="zh-TW" altLang="en-US" sz="4000" b="1" dirty="0" smtClean="0"/>
              <a:t>。</a:t>
            </a:r>
            <a:br>
              <a:rPr lang="zh-TW" altLang="en-US" sz="4000" b="1" dirty="0" smtClean="0"/>
            </a:b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700" dirty="0" smtClean="0"/>
              <a:t>2  </a:t>
            </a:r>
            <a:r>
              <a:rPr lang="zh-TW" altLang="en-US" sz="3700" b="1" dirty="0" smtClean="0"/>
              <a:t>願我腳為主走路，步步遵從主吩咐；</a:t>
            </a:r>
            <a:br>
              <a:rPr lang="zh-TW" altLang="en-US" sz="3700" b="1" dirty="0" smtClean="0"/>
            </a:br>
            <a:r>
              <a:rPr lang="zh-TW" altLang="en-US" sz="3700" b="1" dirty="0" smtClean="0"/>
              <a:t>願我口時常頌揚，讚美我榮耀君王。</a:t>
            </a:r>
            <a:endParaRPr lang="en-US" altLang="zh-TW" sz="3700" b="1" dirty="0" smtClean="0"/>
          </a:p>
          <a:p>
            <a:pPr algn="ctr"/>
            <a:endParaRPr lang="en-US" sz="3700" b="1" dirty="0"/>
          </a:p>
          <a:p>
            <a:pPr algn="ctr">
              <a:buNone/>
            </a:pPr>
            <a:r>
              <a:rPr lang="zh-TW" altLang="en-US" sz="3700" b="1" dirty="0" smtClean="0"/>
              <a:t>   副歌：救主寶血將我罪洗淨，</a:t>
            </a:r>
            <a:endParaRPr lang="en-US" altLang="zh-TW" sz="3700" b="1" dirty="0" smtClean="0"/>
          </a:p>
          <a:p>
            <a:pPr algn="ctr">
              <a:buNone/>
            </a:pPr>
            <a:r>
              <a:rPr lang="en-US" altLang="zh-TW" sz="3700" b="1" dirty="0"/>
              <a:t> </a:t>
            </a:r>
            <a:r>
              <a:rPr lang="en-US" altLang="zh-TW" sz="3700" b="1" dirty="0" smtClean="0"/>
              <a:t>                </a:t>
            </a:r>
            <a:r>
              <a:rPr lang="zh-TW" altLang="en-US" sz="3700" b="1" dirty="0" smtClean="0"/>
              <a:t>寶貝血泉使我得成聖，</a:t>
            </a:r>
            <a:br>
              <a:rPr lang="zh-TW" altLang="en-US" sz="3700" b="1" dirty="0" smtClean="0"/>
            </a:br>
            <a:r>
              <a:rPr lang="zh-TW" altLang="en-US" sz="3700" b="1" dirty="0" smtClean="0"/>
              <a:t>　　　主，我命我心，一切都歸於你，</a:t>
            </a:r>
            <a:endParaRPr lang="en-US" altLang="zh-TW" sz="3700" b="1" dirty="0" smtClean="0"/>
          </a:p>
          <a:p>
            <a:pPr algn="ctr">
              <a:buNone/>
            </a:pPr>
            <a:r>
              <a:rPr lang="en-US" altLang="zh-TW" sz="3700" b="1" dirty="0"/>
              <a:t> </a:t>
            </a:r>
            <a:r>
              <a:rPr lang="en-US" altLang="zh-TW" sz="3700" b="1" dirty="0" smtClean="0"/>
              <a:t>                </a:t>
            </a:r>
            <a:r>
              <a:rPr lang="zh-TW" altLang="en-US" sz="3700" b="1" dirty="0" smtClean="0"/>
              <a:t>從今日直到永遠。</a:t>
            </a:r>
            <a:endParaRPr lang="en-US" sz="37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zh-TW" dirty="0" smtClean="0"/>
              <a:t>3  </a:t>
            </a:r>
            <a:r>
              <a:rPr lang="zh-TW" altLang="en-US" sz="4000" b="1" dirty="0" smtClean="0"/>
              <a:t>願我恭敬獻金銀，不為自己留分文；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我光陰全歸主用，讚美歌聲永不停。</a:t>
            </a:r>
            <a:endParaRPr lang="en-US" altLang="zh-TW" sz="4000" b="1" dirty="0" smtClean="0"/>
          </a:p>
          <a:p>
            <a:pPr algn="ctr"/>
            <a:endParaRPr lang="en-US" sz="4000" b="1" dirty="0"/>
          </a:p>
          <a:p>
            <a:pPr algn="ctr">
              <a:buNone/>
            </a:pPr>
            <a:r>
              <a:rPr lang="zh-TW" altLang="en-US" sz="4000" b="1" dirty="0" smtClean="0"/>
              <a:t>副歌：救主寶血將我罪洗淨，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          </a:t>
            </a:r>
            <a:r>
              <a:rPr lang="zh-TW" altLang="en-US" sz="4000" b="1" dirty="0" smtClean="0"/>
              <a:t>寶貝血泉使我得成聖，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/>
              <a:t> </a:t>
            </a:r>
            <a:r>
              <a:rPr lang="zh-TW" altLang="en-US" sz="4000" b="1" dirty="0" smtClean="0"/>
              <a:t>                主，我命我心，一切都歸於你，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          </a:t>
            </a:r>
            <a:r>
              <a:rPr lang="zh-TW" altLang="en-US" sz="4000" b="1" dirty="0" smtClean="0"/>
              <a:t>從今日直到永遠。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05448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zh-TW" b="1" dirty="0" smtClean="0"/>
              <a:t>4  </a:t>
            </a:r>
            <a:r>
              <a:rPr lang="zh-TW" altLang="en-US" sz="4000" b="1" dirty="0" smtClean="0"/>
              <a:t>願我一生聽主命，放棄己見隨主行；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我心成為主寶座，願你作王我心中。</a:t>
            </a:r>
            <a:br>
              <a:rPr lang="zh-TW" altLang="en-US" sz="4000" b="1" dirty="0" smtClean="0"/>
            </a:br>
            <a:endParaRPr lang="zh-TW" altLang="en-US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副歌：救主寶血將我罪洗淨，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          </a:t>
            </a:r>
            <a:r>
              <a:rPr lang="zh-TW" altLang="en-US" sz="4000" b="1" dirty="0" smtClean="0"/>
              <a:t>寶貝血泉使我得成聖，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　　　主，我命我心，一切都歸於你，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          </a:t>
            </a:r>
            <a:r>
              <a:rPr lang="zh-TW" altLang="en-US" sz="4000" b="1" dirty="0" smtClean="0"/>
              <a:t>從今日直到永遠。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【獻己於主】 詩集：生命聖詩，457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【獻己於主】 詩集：生命聖詩，457 </dc:title>
  <dc:creator>phil tsang</dc:creator>
  <cp:lastModifiedBy>phil tsang</cp:lastModifiedBy>
  <cp:revision>2</cp:revision>
  <dcterms:created xsi:type="dcterms:W3CDTF">2010-03-28T03:03:33Z</dcterms:created>
  <dcterms:modified xsi:type="dcterms:W3CDTF">2011-05-29T12:12:05Z</dcterms:modified>
</cp:coreProperties>
</file>