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2845-B34A-4DC4-850F-260B3518F7EF}" type="datetimeFigureOut">
              <a:rPr lang="en-US" smtClean="0"/>
              <a:t>8/21/2011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02DF-228E-4820-BE0D-49A527EAC3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獻己於主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458</a:t>
            </a:r>
            <a:br>
              <a:rPr lang="en-US" altLang="zh-TW" sz="2200" b="1" dirty="0" smtClean="0"/>
            </a:br>
            <a:r>
              <a:rPr lang="zh-TW" altLang="en-US" sz="2200" b="1" dirty="0" smtClean="0"/>
              <a:t>（第二調）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4000" b="1" dirty="0" smtClean="0"/>
              <a:t>我一生求主管理，願獻身心為活祭；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我雙手為主作工，因被主慈愛感動，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因被主慈愛感動。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4000" b="1" dirty="0" smtClean="0"/>
              <a:t>願我腳為主走路，步步遵從主吩咐；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願我口時常頌揚，讚美我榮耀君王，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讚美我榮耀君王。</a:t>
            </a:r>
            <a:br>
              <a:rPr lang="zh-TW" altLang="en-US" sz="4000" b="1" dirty="0" smtClean="0"/>
            </a:b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endParaRPr lang="zh-TW" altLang="en-US" sz="4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4000" b="1" dirty="0" smtClean="0"/>
              <a:t>願我恭敬獻金銀，不為自己留分文；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我光陰全歸主用，讚美歌聲永不停，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讚美歌聲永不停。</a:t>
            </a:r>
            <a:br>
              <a:rPr lang="zh-TW" altLang="en-US" sz="4000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4000" b="1" dirty="0" smtClean="0"/>
              <a:t>願我一生聽主命，放棄己見隨主行；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我心成為主寶座，願你作王我心中，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願你作王我心中。</a:t>
            </a:r>
            <a:br>
              <a:rPr lang="zh-TW" altLang="en-US" sz="4000" b="1" dirty="0" smtClean="0"/>
            </a:br>
            <a:endParaRPr lang="zh-TW" altLang="en-US" sz="4000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【獻己於主】 生命聖詩，458 （第二調）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【獻己於主】 生命聖詩，458 （第二調） </dc:title>
  <dc:creator>phil tsang</dc:creator>
  <cp:lastModifiedBy>phil tsang</cp:lastModifiedBy>
  <cp:revision>1</cp:revision>
  <dcterms:created xsi:type="dcterms:W3CDTF">2011-08-21T04:15:37Z</dcterms:created>
  <dcterms:modified xsi:type="dcterms:W3CDTF">2011-08-21T04:19:27Z</dcterms:modified>
</cp:coreProperties>
</file>