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A2D4-6021-42D9-9D38-1AB4FCACC270}" type="datetimeFigureOut">
              <a:rPr lang="en-US" smtClean="0"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B552-55B0-45DE-BEFA-1D93A63C56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都歸耶穌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460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都歸耶穌，都歸耶穌，我願全身都歸主，</a:t>
            </a:r>
            <a:br>
              <a:rPr lang="zh-TW" altLang="en-US" b="1" dirty="0" smtClean="0"/>
            </a:br>
            <a:r>
              <a:rPr lang="zh-TW" altLang="en-US" b="1" dirty="0" smtClean="0"/>
              <a:t>願我言語，行為，意念，終生歲月都歸主。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>都歸耶穌，都歸耶穌，都歸耶穌我救主，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都歸耶穌，都歸耶穌，都歸耶穌我救主。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願我雙手為主作工，願我雙足跟主行，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願我雙目只見耶穌，願我口舌頌主名。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都歸耶穌，都歸耶穌，都歸耶穌我救主，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都歸耶穌，都歸耶穌，都歸耶穌我救主。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</a:t>
            </a:r>
            <a:r>
              <a:rPr lang="zh-TW" altLang="en-US" b="1" dirty="0" smtClean="0"/>
              <a:t>自我眼睛認定耶穌，世界一切已無睹，</a:t>
            </a:r>
            <a:br>
              <a:rPr lang="zh-TW" altLang="en-US" b="1" dirty="0" smtClean="0"/>
            </a:br>
            <a:r>
              <a:rPr lang="zh-TW" altLang="en-US" b="1" dirty="0" smtClean="0"/>
              <a:t>仰望懸掛十架恩主，祂已充滿我眼目。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都歸耶穌，都歸耶穌，都歸耶穌我救主，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都歸耶穌，都歸耶穌，都歸耶穌我救主。 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何等超奇，何等奧妙，榮耀主萬王之王，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我竟蒙祂憐憫寵愛，在祂翼下享平康。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都歸耶穌，都歸耶穌，都歸耶穌我救主，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都歸耶穌，都歸耶穌，都歸耶穌我救主。</a:t>
            </a:r>
            <a:br>
              <a:rPr lang="zh-TW" altLang="en-US" b="1" dirty="0" smtClean="0"/>
            </a:b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【都歸耶穌】 生命聖詩，460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【都歸耶穌】 生命聖詩，460 </dc:title>
  <dc:creator>Owner</dc:creator>
  <cp:lastModifiedBy>Owner</cp:lastModifiedBy>
  <cp:revision>1</cp:revision>
  <dcterms:created xsi:type="dcterms:W3CDTF">2012-10-28T03:36:48Z</dcterms:created>
  <dcterms:modified xsi:type="dcterms:W3CDTF">2012-10-28T03:40:54Z</dcterms:modified>
</cp:coreProperties>
</file>