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D98E-DB03-4242-BA72-A2EFDD5CA862}" type="datetimeFigureOut">
              <a:rPr lang="en-US" smtClean="0"/>
              <a:pPr/>
              <a:t>5/14/2011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3040-F267-4171-8EE3-F6E77D6E3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一切獻在壇上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b="1" dirty="0" smtClean="0"/>
              <a:t>生命聖詩，</a:t>
            </a:r>
            <a:r>
              <a:rPr lang="en-US" altLang="zh-TW" sz="2700" b="1" dirty="0" smtClean="0"/>
              <a:t>465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928802"/>
            <a:ext cx="9144000" cy="4543444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     你渴望有平安，期望信心增長，</a:t>
            </a:r>
            <a:br>
              <a:rPr lang="zh-TW" altLang="en-US" b="1" dirty="0" smtClean="0"/>
            </a:br>
            <a:r>
              <a:rPr lang="zh-TW" altLang="en-US" b="1" dirty="0" smtClean="0"/>
              <a:t>       曾恆心的祈求與仰望，但不能有安息，</a:t>
            </a:r>
            <a:br>
              <a:rPr lang="zh-TW" altLang="en-US" b="1" dirty="0" smtClean="0"/>
            </a:br>
            <a:r>
              <a:rPr lang="zh-TW" altLang="en-US" b="1" dirty="0" smtClean="0"/>
              <a:t>       亦無美滿福祉，除非你將一切獻壇上。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  副歌</a:t>
            </a:r>
            <a:r>
              <a:rPr lang="en-US" altLang="zh-TW" b="1" dirty="0" smtClean="0"/>
              <a:t>︰</a:t>
            </a:r>
            <a:r>
              <a:rPr lang="zh-TW" altLang="en-US" b="1" dirty="0" smtClean="0"/>
              <a:t>你所有是否獻在壇上作活祭？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 </a:t>
            </a:r>
            <a:r>
              <a:rPr lang="zh-TW" altLang="en-US" b="1" dirty="0" smtClean="0"/>
              <a:t>你心是否聖靈管理？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        你若將身心靈獻在主的手裡， 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 </a:t>
            </a:r>
            <a:r>
              <a:rPr lang="zh-TW" altLang="en-US" b="1" dirty="0" smtClean="0"/>
              <a:t>必蒙祂賜平安與福祉。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b="1" dirty="0"/>
          </a:p>
          <a:p>
            <a:pPr marL="514350" indent="-514350">
              <a:buAutoNum type="arabicPlain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1643050"/>
            <a:ext cx="9144000" cy="4543444"/>
          </a:xfrm>
        </p:spPr>
        <p:txBody>
          <a:bodyPr/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你若願與主行，在主道之光中，</a:t>
            </a:r>
            <a:br>
              <a:rPr lang="zh-TW" altLang="en-US" b="1" dirty="0" smtClean="0"/>
            </a:br>
            <a:r>
              <a:rPr lang="zh-TW" altLang="en-US" b="1" dirty="0" smtClean="0"/>
              <a:t>     時常得著滿足與平安，就要遵主美旨，</a:t>
            </a:r>
            <a:br>
              <a:rPr lang="zh-TW" altLang="en-US" b="1" dirty="0" smtClean="0"/>
            </a:br>
            <a:r>
              <a:rPr lang="zh-TW" altLang="en-US" b="1" dirty="0" smtClean="0"/>
              <a:t>     遠離一切惡事，你更要將一切獻壇上。</a:t>
            </a: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</a:t>
            </a:r>
            <a:r>
              <a:rPr lang="en-US" altLang="zh-TW" b="1" dirty="0" smtClean="0"/>
              <a:t>︰</a:t>
            </a:r>
            <a:r>
              <a:rPr lang="zh-TW" altLang="en-US" b="1" dirty="0" smtClean="0"/>
              <a:t>你所有是否獻在壇上作活祭？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           </a:t>
            </a:r>
            <a:r>
              <a:rPr lang="zh-TW" altLang="en-US" b="1" dirty="0" smtClean="0"/>
              <a:t>你心是否聖靈管理？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          你若將身心靈獻在主的手裡， 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               </a:t>
            </a:r>
            <a:r>
              <a:rPr lang="zh-TW" altLang="en-US" b="1" dirty="0" smtClean="0"/>
              <a:t>必蒙祂賜平安與福祉。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8686800" cy="4543444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我們曾向主求，盼望主賜福佑，</a:t>
            </a:r>
            <a:br>
              <a:rPr lang="zh-TW" altLang="en-US" b="1" dirty="0" smtClean="0"/>
            </a:br>
            <a:r>
              <a:rPr lang="zh-TW" altLang="en-US" b="1" dirty="0" smtClean="0"/>
              <a:t>      但難測主賜恩何深厚，直到將靈魂體，</a:t>
            </a:r>
            <a:br>
              <a:rPr lang="zh-TW" altLang="en-US" b="1" dirty="0" smtClean="0"/>
            </a:br>
            <a:r>
              <a:rPr lang="zh-TW" altLang="en-US" b="1" dirty="0" smtClean="0"/>
              <a:t>      讓主親自管理，全獻在祭壇上無保留。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副歌</a:t>
            </a:r>
            <a:r>
              <a:rPr lang="en-US" altLang="zh-TW" b="1" dirty="0" smtClean="0"/>
              <a:t>︰</a:t>
            </a:r>
            <a:r>
              <a:rPr lang="zh-TW" altLang="en-US" b="1" dirty="0" smtClean="0"/>
              <a:t>你所有是否獻在壇上作活祭？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         </a:t>
            </a:r>
            <a:r>
              <a:rPr lang="zh-TW" altLang="en-US" b="1" dirty="0" smtClean="0"/>
              <a:t>你心是否聖靈管理？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          你若將身心靈獻在主的手裡， 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               </a:t>
            </a:r>
            <a:r>
              <a:rPr lang="zh-TW" altLang="en-US" b="1" dirty="0" smtClean="0"/>
              <a:t>必蒙祂賜平安與福祉。 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488"/>
            <a:ext cx="8686800" cy="4543444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lain" startAt="4"/>
            </a:pPr>
            <a:r>
              <a:rPr lang="zh-TW" altLang="en-US" b="1" dirty="0" smtClean="0"/>
              <a:t>主慈愛無限量，有誰能盡傳揚，</a:t>
            </a:r>
            <a:br>
              <a:rPr lang="zh-TW" altLang="en-US" b="1" dirty="0" smtClean="0"/>
            </a:br>
            <a:r>
              <a:rPr lang="zh-TW" altLang="en-US" b="1" dirty="0" smtClean="0"/>
              <a:t>     主的愛能使你心歡暢，與主甜蜜交往，</a:t>
            </a:r>
            <a:br>
              <a:rPr lang="zh-TW" altLang="en-US" b="1" dirty="0" smtClean="0"/>
            </a:br>
            <a:r>
              <a:rPr lang="zh-TW" altLang="en-US" b="1" dirty="0" smtClean="0"/>
              <a:t>     主前福樂分享，你只要將一切獻壇上。</a:t>
            </a:r>
            <a:endParaRPr lang="en-US" altLang="zh-TW" b="1" dirty="0" smtClean="0"/>
          </a:p>
          <a:p>
            <a:pPr marL="514350" indent="-514350">
              <a:buAutoNum type="arabicPlain" startAt="4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</a:t>
            </a:r>
            <a:r>
              <a:rPr lang="en-US" altLang="zh-TW" b="1" dirty="0" smtClean="0"/>
              <a:t>︰</a:t>
            </a:r>
            <a:r>
              <a:rPr lang="zh-TW" altLang="en-US" b="1" dirty="0" smtClean="0"/>
              <a:t>你所有是否獻在壇上作活祭？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          </a:t>
            </a:r>
            <a:r>
              <a:rPr lang="zh-TW" altLang="en-US" b="1" dirty="0" smtClean="0"/>
              <a:t>你心是否聖靈管理？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          你若將身心靈獻在主的手裡， 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 smtClean="0"/>
              <a:t>               </a:t>
            </a:r>
            <a:r>
              <a:rPr lang="zh-TW" altLang="en-US" b="1" dirty="0" smtClean="0"/>
              <a:t>必蒙祂賜平安與福祉。 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【一切獻在壇上】 生命聖詩，465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【一切獻在壇上】 生命聖詩，465 </dc:title>
  <dc:creator>phil tsang</dc:creator>
  <cp:lastModifiedBy>phil tsang</cp:lastModifiedBy>
  <cp:revision>2</cp:revision>
  <dcterms:created xsi:type="dcterms:W3CDTF">2010-05-16T01:33:48Z</dcterms:created>
  <dcterms:modified xsi:type="dcterms:W3CDTF">2011-05-15T02:52:47Z</dcterms:modified>
</cp:coreProperties>
</file>