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1187A-8B90-4AC5-968B-4C5FEE68F2DA}" type="datetimeFigureOut">
              <a:rPr lang="en-US" smtClean="0"/>
              <a:t>2/19/2011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2D271-63E3-4BBE-BEEF-B5ECE5A80C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活著為耶穌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詩集：生命聖詩，</a:t>
            </a:r>
            <a:r>
              <a:rPr lang="en-US" altLang="zh-TW" sz="2200" dirty="0" smtClean="0"/>
              <a:t>470</a:t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/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活著為耶穌真平安，喜樂之江河永不乾，</a:t>
            </a:r>
            <a:br>
              <a:rPr lang="zh-TW" altLang="en-US" b="1" dirty="0" smtClean="0"/>
            </a:br>
            <a:r>
              <a:rPr lang="zh-TW" altLang="en-US" b="1" dirty="0" smtClean="0"/>
              <a:t>試煉雖來臨我不慌，活著為耶穌祂在旁</a:t>
            </a:r>
            <a:endParaRPr lang="en-US" altLang="zh-TW" b="1" dirty="0"/>
          </a:p>
          <a:p>
            <a:pPr marL="514350" indent="-514350" algn="ctr">
              <a:buAutoNum type="arabicPlain"/>
            </a:pPr>
            <a:r>
              <a:rPr lang="en-US" altLang="zh-TW" b="1" dirty="0" smtClean="0"/>
              <a:t> </a:t>
            </a:r>
            <a:r>
              <a:rPr lang="zh-TW" altLang="en-US" b="1" dirty="0" smtClean="0"/>
              <a:t>活著為耶穌得安息，討我主喜悅福滿溢，</a:t>
            </a:r>
            <a:br>
              <a:rPr lang="zh-TW" altLang="en-US" b="1" dirty="0" smtClean="0"/>
            </a:br>
            <a:r>
              <a:rPr lang="zh-TW" altLang="en-US" b="1" dirty="0" smtClean="0"/>
              <a:t>單為主生活聽主命，直到我走完世路程。</a:t>
            </a:r>
            <a:endParaRPr lang="en-US" altLang="zh-TW" b="1" dirty="0" smtClean="0"/>
          </a:p>
          <a:p>
            <a:pPr marL="514350" indent="-514350" algn="ctr">
              <a:buAutoNum type="arabicPlain"/>
            </a:pPr>
            <a:endParaRPr lang="en-US" altLang="zh-TW" b="1" dirty="0"/>
          </a:p>
          <a:p>
            <a:pPr marL="514350" indent="-514350" algn="ctr">
              <a:buNone/>
            </a:pPr>
            <a:r>
              <a:rPr lang="zh-TW" altLang="en-US" b="1" dirty="0" smtClean="0"/>
              <a:t>副歌：求主助我多事奉你，求主助我多讚美你，</a:t>
            </a:r>
            <a:br>
              <a:rPr lang="zh-TW" altLang="en-US" b="1" dirty="0" smtClean="0"/>
            </a:br>
            <a:r>
              <a:rPr lang="zh-TW" altLang="en-US" b="1" dirty="0" smtClean="0"/>
              <a:t>　　使我活在主慈愛裡，永遠跟隨主不轉離。 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9368"/>
            <a:ext cx="9396536" cy="5688632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活著在何處都為主，我一切重擔，主背負，</a:t>
            </a:r>
            <a:br>
              <a:rPr lang="zh-TW" altLang="en-US" b="1" dirty="0" smtClean="0"/>
            </a:br>
            <a:r>
              <a:rPr lang="zh-TW" altLang="en-US" b="1" dirty="0" smtClean="0"/>
              <a:t>友縱背棄我，主忠誠，只要信靠主，祂引領。</a:t>
            </a:r>
            <a:endParaRPr lang="en-US" altLang="zh-TW" b="1" dirty="0" smtClean="0"/>
          </a:p>
          <a:p>
            <a:pPr marL="514350" indent="-514350" algn="ctr">
              <a:buAutoNum type="arabicPlain" startAt="3"/>
            </a:pPr>
            <a:r>
              <a:rPr lang="zh-TW" altLang="en-US" b="1" dirty="0" smtClean="0"/>
              <a:t>活著為耶穌，有盼望，將來必得見榮耀王，見主在寶座，心歡喜，聽主說：「忠僕，得賞賜。」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r>
              <a:rPr lang="zh-TW" altLang="en-US" b="1" dirty="0" smtClean="0"/>
              <a:t>副歌：求主助我多事奉你，求主助我多讚美你，</a:t>
            </a:r>
            <a:br>
              <a:rPr lang="zh-TW" altLang="en-US" b="1" dirty="0" smtClean="0"/>
            </a:br>
            <a:r>
              <a:rPr lang="zh-TW" altLang="en-US" b="1" dirty="0" smtClean="0"/>
              <a:t>　　使我活在主慈愛裡，永遠跟隨主不轉離。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【活著為耶穌】 詩集：生命聖詩，470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【活著為耶穌】 詩集：生命聖詩，470 </dc:title>
  <dc:creator>phil tsang</dc:creator>
  <cp:lastModifiedBy>phil tsang</cp:lastModifiedBy>
  <cp:revision>2</cp:revision>
  <dcterms:created xsi:type="dcterms:W3CDTF">2011-02-20T04:34:46Z</dcterms:created>
  <dcterms:modified xsi:type="dcterms:W3CDTF">2011-02-20T04:39:14Z</dcterms:modified>
</cp:coreProperties>
</file>