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89ECF-77D0-4E36-AD3D-326D4752D3AB}" type="datetimeFigureOut">
              <a:rPr lang="en-US" smtClean="0"/>
              <a:t>8/24/2013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AB872-2C58-4CFB-A1F9-43620B80BF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殷勤作工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473</a:t>
            </a:r>
            <a:r>
              <a:rPr lang="zh-TW" altLang="en-US" dirty="0"/>
              <a:t>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    來</a:t>
            </a:r>
            <a:r>
              <a:rPr lang="zh-TW" altLang="en-US" b="1" dirty="0"/>
              <a:t>作工！來作工！作主僕要盡忠，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要遵循主路徑，要跟隨主腳蹤；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主訓言潤心靈，我力量得加增，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要殷勤作主工，要盡力貫始終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當殷勤，當忠心，當殷勤，當忠心，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要仰望，要儆醒，忠心作工直到主臨。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    來</a:t>
            </a:r>
            <a:r>
              <a:rPr lang="zh-TW" altLang="en-US" b="1" dirty="0"/>
              <a:t>作工！來作工！使飢者得飽足，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領倦者到活泉，解乾渴蒙恩福；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十字架是旗號，永遠是我榮耀，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向人人速宣告：「可白白蒙恩召</a:t>
            </a:r>
            <a:r>
              <a:rPr lang="zh-TW" altLang="en-US" b="1" dirty="0" smtClean="0"/>
              <a:t>。」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當殷勤，當忠心，當殷勤，當忠心，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要仰望，要儆醒，忠心作工直到主臨。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    來</a:t>
            </a:r>
            <a:r>
              <a:rPr lang="zh-TW" altLang="en-US" b="1" dirty="0"/>
              <a:t>作工！來作工！每個人要投入，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魔鬼權，黑暗勢，不多時要傾覆；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使萬人尊主名，使罪人歸向神，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快高聲傳佳音：「人人來得救恩</a:t>
            </a:r>
            <a:r>
              <a:rPr lang="zh-TW" altLang="en-US" b="1" dirty="0" smtClean="0"/>
              <a:t>。」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當殷勤，當忠心，當殷勤，當忠心，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要仰望，要儆醒，忠心作工直到主臨。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05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來</a:t>
            </a:r>
            <a:r>
              <a:rPr lang="zh-TW" altLang="en-US" sz="3600" b="1" dirty="0"/>
              <a:t>作工！來作工！主能力才可靠，</a:t>
            </a:r>
            <a:br>
              <a:rPr lang="zh-TW" altLang="en-US" sz="3600" b="1" dirty="0"/>
            </a:br>
            <a:r>
              <a:rPr lang="zh-TW" altLang="en-US" sz="3600" b="1" dirty="0"/>
              <a:t>工完畢領獎賞，戴華冠穿義袍；</a:t>
            </a:r>
            <a:br>
              <a:rPr lang="zh-TW" altLang="en-US" sz="3600" b="1" dirty="0"/>
            </a:br>
            <a:r>
              <a:rPr lang="zh-TW" altLang="en-US" sz="3600" b="1" dirty="0"/>
              <a:t>凡忠心到底者，必在天親近神，</a:t>
            </a:r>
            <a:br>
              <a:rPr lang="zh-TW" altLang="en-US" sz="3600" b="1" dirty="0"/>
            </a:br>
            <a:r>
              <a:rPr lang="zh-TW" altLang="en-US" sz="3600" b="1" dirty="0"/>
              <a:t>在那日與眾聖，同聲頌主救恩。</a:t>
            </a:r>
            <a:br>
              <a:rPr lang="zh-TW" altLang="en-US" sz="3600" b="1" dirty="0"/>
            </a:br>
            <a:endParaRPr lang="zh-TW" altLang="en-US" sz="3600" b="1" dirty="0"/>
          </a:p>
          <a:p>
            <a:pPr algn="ctr">
              <a:buNone/>
            </a:pPr>
            <a:r>
              <a:rPr lang="zh-TW" altLang="en-US" sz="3600" b="1" dirty="0" smtClean="0"/>
              <a:t>當</a:t>
            </a:r>
            <a:r>
              <a:rPr lang="zh-TW" altLang="en-US" sz="3600" b="1" dirty="0"/>
              <a:t>殷勤，當忠心，當殷勤，當忠心</a:t>
            </a:r>
            <a:r>
              <a:rPr lang="zh-TW" altLang="en-US" sz="3600" b="1" dirty="0" smtClean="0"/>
              <a:t>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>要</a:t>
            </a:r>
            <a:r>
              <a:rPr lang="zh-TW" altLang="en-US" sz="3600" b="1" dirty="0"/>
              <a:t>仰望，要儆醒，忠心作工直到主臨。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>
              <a:buNone/>
            </a:pP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【殷勤作工】 生命聖詩，473　　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1</cp:revision>
  <dcterms:created xsi:type="dcterms:W3CDTF">2013-08-25T01:41:39Z</dcterms:created>
  <dcterms:modified xsi:type="dcterms:W3CDTF">2013-08-25T01:47:18Z</dcterms:modified>
</cp:coreProperties>
</file>