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D37DE-57CE-4B00-80D4-44A3DC9D8203}" type="datetimeFigureOut">
              <a:rPr lang="en-US" smtClean="0"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8AA4-2352-4416-950F-926CB1DF5D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黑夜將臨快作工</a:t>
            </a:r>
            <a:r>
              <a:rPr lang="en-US" altLang="zh-TW" dirty="0"/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474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dirty="0" smtClean="0"/>
              <a:t>    </a:t>
            </a:r>
            <a:r>
              <a:rPr lang="zh-TW" altLang="en-US" sz="3600" b="1" dirty="0" smtClean="0"/>
              <a:t>黑</a:t>
            </a:r>
            <a:r>
              <a:rPr lang="zh-TW" altLang="en-US" sz="3600" b="1" dirty="0"/>
              <a:t>夜將臨快作工，作工當趁早晨；</a:t>
            </a:r>
            <a:br>
              <a:rPr lang="zh-TW" altLang="en-US" sz="3600" b="1" dirty="0"/>
            </a:br>
            <a:r>
              <a:rPr lang="zh-TW" altLang="en-US" sz="3600" b="1" dirty="0"/>
              <a:t>朝露閃耀花放時，作工要辛勤；</a:t>
            </a:r>
            <a:br>
              <a:rPr lang="zh-TW" altLang="en-US" sz="3600" b="1" dirty="0"/>
            </a:br>
            <a:r>
              <a:rPr lang="zh-TW" altLang="en-US" sz="3600" b="1" dirty="0"/>
              <a:t>趁白日陽光明亮，努力作工不停；</a:t>
            </a:r>
            <a:br>
              <a:rPr lang="zh-TW" altLang="en-US" sz="3600" b="1" dirty="0"/>
            </a:br>
            <a:r>
              <a:rPr lang="zh-TW" altLang="en-US" sz="3600" b="1" dirty="0"/>
              <a:t>黑夜將臨快作工，夜臨工當成。</a:t>
            </a:r>
            <a:r>
              <a:rPr lang="zh-TW" altLang="en-US" sz="3600" dirty="0"/>
              <a:t/>
            </a:r>
            <a:br>
              <a:rPr lang="zh-TW" altLang="en-US" sz="3600" dirty="0"/>
            </a:br>
            <a:r>
              <a:rPr lang="zh-TW" altLang="en-US" sz="3600" dirty="0"/>
              <a:t/>
            </a:r>
            <a:br>
              <a:rPr lang="zh-TW" alt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3600" b="1" dirty="0" smtClean="0"/>
              <a:t>黑夜將臨快作工，趁著太陽當空；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盡心盡力去事奉，將來享安寧；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光陰飛逝當愛惜，每分秒當善用；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黑夜將臨快作工，夜臨工將停。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黑夜將臨快作工，趁著暮色未深；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白日將盡黃昏近，趕快傳福音；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夕陽殘照仍努力，直到日影消失；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黑夜將臨快作工，夜臨工完成。</a:t>
            </a:r>
          </a:p>
          <a:p>
            <a:pPr>
              <a:buNone/>
            </a:pP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【黑夜將臨快作工】 生命聖詩，474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【黑夜將臨快作工】 生命聖詩，474</dc:title>
  <dc:creator>Owner</dc:creator>
  <cp:lastModifiedBy>Owner</cp:lastModifiedBy>
  <cp:revision>1</cp:revision>
  <dcterms:created xsi:type="dcterms:W3CDTF">2014-05-25T04:02:57Z</dcterms:created>
  <dcterms:modified xsi:type="dcterms:W3CDTF">2014-05-25T04:05:43Z</dcterms:modified>
</cp:coreProperties>
</file>