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1359-E48C-4627-B4C3-F3449AB9A86B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F206A-9D83-4284-8CE4-3930D32C8A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樂哉家庭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507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5229200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sz="3600" b="1" dirty="0" smtClean="0"/>
              <a:t>有主居衷，樂哉家庭，各人和平相親；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一心仰望，同心祈禱，相愛共享天憩。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en-US" altLang="zh-TW" sz="3600" b="1" dirty="0" smtClean="0"/>
              <a:t>2  </a:t>
            </a:r>
            <a:r>
              <a:rPr lang="zh-TW" altLang="en-US" sz="3600" b="1" dirty="0" smtClean="0"/>
              <a:t>基督作主，福哉家庭，敬愛耶穌尊名；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孩童從小歌頌主名，父母愛主熱誠。 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3  </a:t>
            </a:r>
            <a:r>
              <a:rPr lang="zh-TW" altLang="en-US" sz="3600" b="1" dirty="0" smtClean="0"/>
              <a:t>禱聲上騰，榮哉家庭，讚美樂音不停；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一家大小，愛慕主言，屬天智慧堪羨。</a:t>
            </a:r>
            <a:endParaRPr lang="en-US" altLang="zh-TW" sz="3600" b="1" dirty="0" smtClean="0"/>
          </a:p>
          <a:p>
            <a:pPr algn="ctr"/>
            <a:endParaRPr lang="en-US" altLang="zh-TW" sz="3600" b="1" dirty="0"/>
          </a:p>
          <a:p>
            <a:pPr algn="ctr">
              <a:buNone/>
            </a:pPr>
            <a:r>
              <a:rPr lang="en-US" altLang="zh-TW" sz="3600" b="1" dirty="0" smtClean="0"/>
              <a:t>4  </a:t>
            </a:r>
            <a:r>
              <a:rPr lang="zh-TW" altLang="en-US" sz="3600" b="1" dirty="0" smtClean="0"/>
              <a:t>求使我眾家家和睦，愛中同享恩沐；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締結我心，愛主真純，愛中同享天倫。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【樂哉家庭】 生命聖詩，507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【樂哉家庭】 詩集：生命聖詩，507 </dc:title>
  <dc:creator>phil tsang</dc:creator>
  <cp:lastModifiedBy>Owner</cp:lastModifiedBy>
  <cp:revision>3</cp:revision>
  <dcterms:created xsi:type="dcterms:W3CDTF">2010-10-17T02:56:45Z</dcterms:created>
  <dcterms:modified xsi:type="dcterms:W3CDTF">2014-06-15T11:26:36Z</dcterms:modified>
</cp:coreProperties>
</file>