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31BD-BB45-4A5C-9975-3E7BF11D21D9}" type="datetimeFigureOut">
              <a:rPr lang="en-US" smtClean="0"/>
              <a:t>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6ED1-1F9A-4837-B948-AD24569DD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31BD-BB45-4A5C-9975-3E7BF11D21D9}" type="datetimeFigureOut">
              <a:rPr lang="en-US" smtClean="0"/>
              <a:t>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6ED1-1F9A-4837-B948-AD24569DD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31BD-BB45-4A5C-9975-3E7BF11D21D9}" type="datetimeFigureOut">
              <a:rPr lang="en-US" smtClean="0"/>
              <a:t>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6ED1-1F9A-4837-B948-AD24569DD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31BD-BB45-4A5C-9975-3E7BF11D21D9}" type="datetimeFigureOut">
              <a:rPr lang="en-US" smtClean="0"/>
              <a:t>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6ED1-1F9A-4837-B948-AD24569DD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31BD-BB45-4A5C-9975-3E7BF11D21D9}" type="datetimeFigureOut">
              <a:rPr lang="en-US" smtClean="0"/>
              <a:t>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6ED1-1F9A-4837-B948-AD24569DD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31BD-BB45-4A5C-9975-3E7BF11D21D9}" type="datetimeFigureOut">
              <a:rPr lang="en-US" smtClean="0"/>
              <a:t>2/14/2010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6ED1-1F9A-4837-B948-AD24569DD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31BD-BB45-4A5C-9975-3E7BF11D21D9}" type="datetimeFigureOut">
              <a:rPr lang="en-US" smtClean="0"/>
              <a:t>2/14/2010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6ED1-1F9A-4837-B948-AD24569DD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31BD-BB45-4A5C-9975-3E7BF11D21D9}" type="datetimeFigureOut">
              <a:rPr lang="en-US" smtClean="0"/>
              <a:t>2/14/2010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6ED1-1F9A-4837-B948-AD24569DD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31BD-BB45-4A5C-9975-3E7BF11D21D9}" type="datetimeFigureOut">
              <a:rPr lang="en-US" smtClean="0"/>
              <a:t>2/14/2010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6ED1-1F9A-4837-B948-AD24569DD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31BD-BB45-4A5C-9975-3E7BF11D21D9}" type="datetimeFigureOut">
              <a:rPr lang="en-US" smtClean="0"/>
              <a:t>2/14/2010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6ED1-1F9A-4837-B948-AD24569DD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631BD-BB45-4A5C-9975-3E7BF11D21D9}" type="datetimeFigureOut">
              <a:rPr lang="en-US" smtClean="0"/>
              <a:t>2/14/2010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B6ED1-1F9A-4837-B948-AD24569DDE4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631BD-BB45-4A5C-9975-3E7BF11D21D9}" type="datetimeFigureOut">
              <a:rPr lang="en-US" smtClean="0"/>
              <a:t>2/14/2010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B6ED1-1F9A-4837-B948-AD24569DDE4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sz="5300" dirty="0" smtClean="0"/>
              <a:t>【</a:t>
            </a:r>
            <a:r>
              <a:rPr lang="ja-JP" altLang="en-US" sz="5300" smtClean="0"/>
              <a:t>你真偉大</a:t>
            </a:r>
            <a:r>
              <a:rPr lang="en-US" altLang="ja-JP" sz="5300" dirty="0" smtClean="0"/>
              <a:t>】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2700" b="1" smtClean="0"/>
              <a:t>生命聖詩，</a:t>
            </a:r>
            <a:r>
              <a:rPr lang="en-US" altLang="ja-JP" sz="2700" b="1" dirty="0" smtClean="0"/>
              <a:t>12</a:t>
            </a:r>
            <a:endParaRPr lang="en-US" sz="27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pPr marL="514350" indent="-514350" algn="ctr">
              <a:buAutoNum type="arabicPlain"/>
            </a:pPr>
            <a:r>
              <a:rPr lang="zh-TW" altLang="en-US" b="1" dirty="0" smtClean="0"/>
              <a:t>主阿！我神，我每逢舉目觀看，</a:t>
            </a:r>
            <a:endParaRPr lang="en-US" altLang="zh-TW" b="1" dirty="0" smtClean="0"/>
          </a:p>
          <a:p>
            <a:pPr marL="514350" indent="-514350" algn="ctr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 </a:t>
            </a:r>
            <a:r>
              <a:rPr lang="zh-TW" altLang="en-US" b="1" dirty="0" smtClean="0"/>
              <a:t>你手所造一切奇妙大工，看見星宿，</a:t>
            </a:r>
            <a:endParaRPr lang="en-US" altLang="zh-TW" b="1" dirty="0" smtClean="0"/>
          </a:p>
          <a:p>
            <a:pPr marL="514350" indent="-514350" algn="ctr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 </a:t>
            </a:r>
            <a:r>
              <a:rPr lang="zh-TW" altLang="en-US" b="1" dirty="0" smtClean="0"/>
              <a:t>又聽到隆隆雷聲，你的大能遍滿了宇宙中。</a:t>
            </a:r>
            <a:endParaRPr lang="en-US" altLang="zh-TW" b="1" dirty="0" smtClean="0"/>
          </a:p>
          <a:p>
            <a:pPr algn="ctr"/>
            <a:endParaRPr lang="en-US" b="1" dirty="0"/>
          </a:p>
          <a:p>
            <a:pPr algn="ctr">
              <a:buNone/>
            </a:pPr>
            <a:r>
              <a:rPr lang="zh-TW" altLang="en-US" b="1" dirty="0" smtClean="0"/>
              <a:t>     副歌：我靈歌唱，讚美救主我神，</a:t>
            </a:r>
            <a:endParaRPr lang="en-US" altLang="zh-TW" b="1" dirty="0" smtClean="0"/>
          </a:p>
          <a:p>
            <a:pPr algn="ctr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        </a:t>
            </a:r>
            <a:r>
              <a:rPr lang="zh-TW" altLang="en-US" b="1" dirty="0" smtClean="0"/>
              <a:t>「你真偉大！何等偉大！」</a:t>
            </a:r>
            <a:br>
              <a:rPr lang="zh-TW" altLang="en-US" b="1" dirty="0" smtClean="0"/>
            </a:br>
            <a:r>
              <a:rPr lang="zh-TW" altLang="en-US" b="1" dirty="0" smtClean="0"/>
              <a:t>　　　我靈歌唱，讚美救主我神，</a:t>
            </a:r>
            <a:endParaRPr lang="en-US" altLang="zh-TW" b="1" dirty="0" smtClean="0"/>
          </a:p>
          <a:p>
            <a:pPr algn="ctr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        </a:t>
            </a:r>
            <a:r>
              <a:rPr lang="zh-TW" altLang="en-US" b="1" dirty="0" smtClean="0"/>
              <a:t>「你真偉大！何等偉大！」</a:t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28670"/>
            <a:ext cx="9144000" cy="5929330"/>
          </a:xfrm>
        </p:spPr>
        <p:txBody>
          <a:bodyPr>
            <a:normAutofit/>
          </a:bodyPr>
          <a:lstStyle/>
          <a:p>
            <a:pPr marL="514350" indent="-514350" algn="ctr">
              <a:buAutoNum type="arabicPlain" startAt="2"/>
            </a:pPr>
            <a:r>
              <a:rPr lang="zh-TW" altLang="en-US" b="1" dirty="0" smtClean="0"/>
              <a:t>當我想到，神竟願差祂兒子，</a:t>
            </a:r>
            <a:endParaRPr lang="en-US" altLang="zh-TW" b="1" dirty="0" smtClean="0"/>
          </a:p>
          <a:p>
            <a:pPr marL="514350" indent="-514350" algn="ctr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 </a:t>
            </a:r>
            <a:r>
              <a:rPr lang="zh-TW" altLang="en-US" b="1" dirty="0" smtClean="0"/>
              <a:t>降世捨命，我幾乎不領會，主在十架，</a:t>
            </a:r>
            <a:endParaRPr lang="en-US" altLang="zh-TW" b="1" dirty="0" smtClean="0"/>
          </a:p>
          <a:p>
            <a:pPr marL="514350" indent="-514350" algn="ctr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 </a:t>
            </a:r>
            <a:r>
              <a:rPr lang="zh-TW" altLang="en-US" b="1" dirty="0" smtClean="0"/>
              <a:t>甘願背我的重擔，流血捨身為要赦免我罪。</a:t>
            </a:r>
            <a:endParaRPr lang="en-US" altLang="zh-TW" b="1" dirty="0" smtClean="0"/>
          </a:p>
          <a:p>
            <a:pPr algn="ctr"/>
            <a:endParaRPr lang="en-US" b="1" dirty="0"/>
          </a:p>
          <a:p>
            <a:pPr algn="ctr">
              <a:buNone/>
            </a:pPr>
            <a:r>
              <a:rPr lang="zh-TW" altLang="en-US" b="1" dirty="0" smtClean="0"/>
              <a:t>      副歌：我靈歌唱，讚美救主我神，</a:t>
            </a:r>
            <a:endParaRPr lang="en-US" altLang="zh-TW" b="1" dirty="0" smtClean="0"/>
          </a:p>
          <a:p>
            <a:pPr algn="ctr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          </a:t>
            </a:r>
            <a:r>
              <a:rPr lang="zh-TW" altLang="en-US" b="1" dirty="0" smtClean="0"/>
              <a:t>「你真偉大！何等偉大！」</a:t>
            </a:r>
            <a:br>
              <a:rPr lang="zh-TW" altLang="en-US" b="1" dirty="0" smtClean="0"/>
            </a:br>
            <a:r>
              <a:rPr lang="zh-TW" altLang="en-US" b="1" dirty="0" smtClean="0"/>
              <a:t>　　　  我靈歌唱，讚美救主我神，</a:t>
            </a:r>
            <a:endParaRPr lang="en-US" altLang="zh-TW" b="1" dirty="0" smtClean="0"/>
          </a:p>
          <a:p>
            <a:pPr algn="ctr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          </a:t>
            </a:r>
            <a:r>
              <a:rPr lang="zh-TW" altLang="en-US" b="1" dirty="0"/>
              <a:t> </a:t>
            </a:r>
            <a:r>
              <a:rPr lang="zh-TW" altLang="en-US" b="1" dirty="0" smtClean="0"/>
              <a:t>   你真偉大！何等偉大！」</a:t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71546"/>
            <a:ext cx="9144000" cy="5786454"/>
          </a:xfrm>
        </p:spPr>
        <p:txBody>
          <a:bodyPr>
            <a:normAutofit/>
          </a:bodyPr>
          <a:lstStyle/>
          <a:p>
            <a:pPr marL="514350" indent="-514350" algn="ctr">
              <a:buAutoNum type="arabicPlain" startAt="3"/>
            </a:pPr>
            <a:r>
              <a:rPr lang="zh-TW" altLang="en-US" b="1" dirty="0" smtClean="0"/>
              <a:t>當主再來，歡呼聲響澈天空，</a:t>
            </a:r>
            <a:endParaRPr lang="en-US" altLang="zh-TW" b="1" dirty="0" smtClean="0"/>
          </a:p>
          <a:p>
            <a:pPr marL="514350" indent="-514350" algn="ctr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 </a:t>
            </a:r>
            <a:r>
              <a:rPr lang="zh-TW" altLang="en-US" b="1" dirty="0" smtClean="0"/>
              <a:t>何等喜樂主接我回天家，我要跪下，</a:t>
            </a:r>
            <a:endParaRPr lang="en-US" altLang="zh-TW" b="1" dirty="0" smtClean="0"/>
          </a:p>
          <a:p>
            <a:pPr marL="514350" indent="-514350" algn="ctr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 </a:t>
            </a:r>
            <a:r>
              <a:rPr lang="zh-TW" altLang="en-US" b="1" dirty="0" smtClean="0"/>
              <a:t>謙恭的崇拜敬奉，並要頌揚神阿你真偉大。</a:t>
            </a:r>
            <a:endParaRPr lang="en-US" altLang="zh-TW" b="1" dirty="0" smtClean="0"/>
          </a:p>
          <a:p>
            <a:pPr algn="ctr"/>
            <a:endParaRPr lang="en-US" altLang="zh-TW" b="1" dirty="0"/>
          </a:p>
          <a:p>
            <a:pPr algn="ctr">
              <a:buNone/>
            </a:pPr>
            <a:r>
              <a:rPr lang="zh-TW" altLang="en-US" b="1" dirty="0" smtClean="0"/>
              <a:t>     副歌：我靈歌唱，讚美救主我神，</a:t>
            </a:r>
            <a:endParaRPr lang="en-US" altLang="zh-TW" b="1" dirty="0" smtClean="0"/>
          </a:p>
          <a:p>
            <a:pPr algn="ctr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         </a:t>
            </a:r>
            <a:r>
              <a:rPr lang="zh-TW" altLang="en-US" b="1" dirty="0" smtClean="0"/>
              <a:t>「你真偉大！何等偉大！」</a:t>
            </a:r>
            <a:br>
              <a:rPr lang="zh-TW" altLang="en-US" b="1" dirty="0" smtClean="0"/>
            </a:br>
            <a:r>
              <a:rPr lang="zh-TW" altLang="en-US" b="1" dirty="0" smtClean="0"/>
              <a:t>　　　我靈歌唱，讚美救主我神，</a:t>
            </a:r>
            <a:endParaRPr lang="en-US" altLang="zh-TW" b="1" dirty="0" smtClean="0"/>
          </a:p>
          <a:p>
            <a:pPr algn="ctr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         </a:t>
            </a:r>
            <a:r>
              <a:rPr lang="zh-TW" altLang="en-US" b="1" dirty="0" smtClean="0"/>
              <a:t>「你真偉大！何等偉大！」</a:t>
            </a:r>
            <a:br>
              <a:rPr lang="zh-TW" altLang="en-US" b="1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242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【你真偉大】 生命聖詩，12</vt:lpstr>
      <vt:lpstr>Slide 2</vt:lpstr>
      <vt:lpstr>Slide 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【你真偉大】 生命聖詩，12</dc:title>
  <dc:creator>phil tsang</dc:creator>
  <cp:lastModifiedBy>phil tsang</cp:lastModifiedBy>
  <cp:revision>1</cp:revision>
  <dcterms:created xsi:type="dcterms:W3CDTF">2010-02-14T05:26:35Z</dcterms:created>
  <dcterms:modified xsi:type="dcterms:W3CDTF">2010-02-14T05:34:01Z</dcterms:modified>
</cp:coreProperties>
</file>