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992E-8A09-4438-BC75-2EF23FF79A8F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DC2-4549-477D-8F0F-05072474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992E-8A09-4438-BC75-2EF23FF79A8F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DC2-4549-477D-8F0F-05072474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992E-8A09-4438-BC75-2EF23FF79A8F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DC2-4549-477D-8F0F-05072474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992E-8A09-4438-BC75-2EF23FF79A8F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DC2-4549-477D-8F0F-05072474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992E-8A09-4438-BC75-2EF23FF79A8F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DC2-4549-477D-8F0F-05072474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992E-8A09-4438-BC75-2EF23FF79A8F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DC2-4549-477D-8F0F-05072474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992E-8A09-4438-BC75-2EF23FF79A8F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DC2-4549-477D-8F0F-05072474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992E-8A09-4438-BC75-2EF23FF79A8F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DC2-4549-477D-8F0F-05072474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992E-8A09-4438-BC75-2EF23FF79A8F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DC2-4549-477D-8F0F-05072474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992E-8A09-4438-BC75-2EF23FF79A8F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DC2-4549-477D-8F0F-05072474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992E-8A09-4438-BC75-2EF23FF79A8F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8DC2-4549-477D-8F0F-05072474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992E-8A09-4438-BC75-2EF23FF79A8F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8DC2-4549-477D-8F0F-05072474C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sz="4900" b="1" dirty="0" smtClean="0"/>
              <a:t>快樂崇拜</a:t>
            </a:r>
            <a:r>
              <a:rPr lang="en-US" altLang="zh-TW" sz="4900" b="1" dirty="0" smtClean="0"/>
              <a:t>】</a:t>
            </a:r>
            <a:r>
              <a:rPr lang="en-US" altLang="zh-TW" sz="4900" dirty="0" smtClean="0"/>
              <a:t> </a:t>
            </a:r>
            <a:br>
              <a:rPr lang="en-US" altLang="zh-TW" sz="4900" dirty="0" smtClean="0"/>
            </a:br>
            <a:r>
              <a:rPr lang="zh-TW" altLang="en-US" sz="2700" dirty="0" smtClean="0"/>
              <a:t>生命聖詩，</a:t>
            </a:r>
            <a:r>
              <a:rPr lang="en-US" altLang="zh-TW" sz="2700" dirty="0" smtClean="0"/>
              <a:t>22</a:t>
            </a:r>
            <a:br>
              <a:rPr lang="en-US" altLang="zh-TW" sz="2700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332037"/>
            <a:ext cx="9001156" cy="4525963"/>
          </a:xfrm>
        </p:spPr>
        <p:txBody>
          <a:bodyPr/>
          <a:lstStyle/>
          <a:p>
            <a:pPr marL="742950" indent="-742950" algn="ctr">
              <a:buNone/>
            </a:pPr>
            <a:r>
              <a:rPr lang="zh-TW" altLang="en-US" sz="3600" b="1" dirty="0" smtClean="0"/>
              <a:t>快樂，快樂，我們崇拜，榮耀慈愛大主宰；</a:t>
            </a:r>
            <a:endParaRPr lang="en-US" altLang="zh-TW" sz="3600" b="1" dirty="0" smtClean="0"/>
          </a:p>
          <a:p>
            <a:pPr marL="742950" indent="-742950" algn="ctr">
              <a:buNone/>
            </a:pPr>
            <a:r>
              <a:rPr lang="zh-TW" altLang="en-US" sz="3600" b="1" dirty="0" smtClean="0"/>
              <a:t>心靈開啟在主面前，如同花朵向日開。</a:t>
            </a:r>
            <a:endParaRPr lang="en-US" altLang="zh-TW" sz="3600" b="1" dirty="0" smtClean="0"/>
          </a:p>
          <a:p>
            <a:pPr marL="742950" indent="-742950" algn="ctr">
              <a:buNone/>
            </a:pPr>
            <a:r>
              <a:rPr lang="zh-TW" altLang="en-US" sz="3600" b="1" dirty="0" smtClean="0"/>
              <a:t>愁霧疑雲，罪惡憂驚，懇求救主盡除清，</a:t>
            </a:r>
            <a:endParaRPr lang="en-US" altLang="zh-TW" sz="3600" b="1" dirty="0" smtClean="0"/>
          </a:p>
          <a:p>
            <a:pPr marL="742950" indent="-742950" algn="ctr">
              <a:buNone/>
            </a:pPr>
            <a:r>
              <a:rPr lang="zh-TW" altLang="en-US" sz="3600" b="1" dirty="0" smtClean="0"/>
              <a:t>萬福之源，永樂之主，求賜光明滿我靈。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 smtClean="0"/>
              <a:t>環繞主座萬物同歡，天地反映主榮光；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天使，星宿繞主歌唱，不住崇拜永頌揚；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四野森林，低谷高山，青翠草原及海洋，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清歌小鳥，輕注流泉，喚醒我們同歡唱。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3600" b="1" dirty="0" smtClean="0"/>
              <a:t>主願給與，主喜赦罪，永受祝頌永施恩；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主是生活喜樂源頭，賜人安息海般深；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神是父親，基督是兄，愛中生活皆主民；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求教我們相愛相親，同享人生大歡欣。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3600" b="1" dirty="0" smtClean="0"/>
              <a:t>晨星引起偉大歌聲，普世萬民都響應；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天父慈愛統治我們，弟兄友愛繫人群；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一同前進，歌唱不停，忠勇爭戰勝利軍；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歡欣樂曲，導向光明，同唱凱歌慶永生。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【快樂崇拜】  生命聖詩，22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【快樂崇拜】  生命聖詩，22 </dc:title>
  <dc:creator>phil tsang</dc:creator>
  <cp:lastModifiedBy>phil tsang</cp:lastModifiedBy>
  <cp:revision>2</cp:revision>
  <dcterms:created xsi:type="dcterms:W3CDTF">2010-05-16T01:27:42Z</dcterms:created>
  <dcterms:modified xsi:type="dcterms:W3CDTF">2011-01-16T01:16:40Z</dcterms:modified>
</cp:coreProperties>
</file>