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2A84D-9853-4072-BA3E-F55C1F0C3937}" type="datetimeFigureOut">
              <a:rPr lang="en-US" smtClean="0"/>
              <a:t>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惟獨耶穌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200" dirty="0" smtClean="0"/>
              <a:t>生命聖詩，</a:t>
            </a:r>
            <a:r>
              <a:rPr lang="en-US" altLang="zh-TW" sz="2200" dirty="0" smtClean="0"/>
              <a:t>86</a:t>
            </a:r>
            <a:br>
              <a:rPr lang="en-US" altLang="zh-TW" sz="2200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b="1" dirty="0" smtClean="0"/>
              <a:t>1  </a:t>
            </a:r>
            <a:r>
              <a:rPr lang="zh-TW" altLang="en-US" b="1" dirty="0" smtClean="0"/>
              <a:t>惟獨耶穌是我信息，惟獨耶穌我所傳揚；</a:t>
            </a:r>
            <a:br>
              <a:rPr lang="zh-TW" altLang="en-US" b="1" dirty="0" smtClean="0"/>
            </a:br>
            <a:r>
              <a:rPr lang="zh-TW" altLang="en-US" b="1" dirty="0" smtClean="0"/>
              <a:t>我要永遠高舉耶穌，惟獨耶穌我所仰望。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marL="514350" indent="-514350" algn="ctr">
              <a:buAutoNum type="arabicPlain" startAt="2"/>
            </a:pPr>
            <a:r>
              <a:rPr lang="zh-TW" altLang="en-US" b="1" dirty="0" smtClean="0"/>
              <a:t>惟獨耶穌是我救主，我眾罪過祂代擔當；</a:t>
            </a:r>
            <a:br>
              <a:rPr lang="zh-TW" altLang="en-US" b="1" dirty="0" smtClean="0"/>
            </a:br>
            <a:r>
              <a:rPr lang="zh-TW" altLang="en-US" b="1" dirty="0" smtClean="0"/>
              <a:t>惟獨耶穌使我稱義，日日賜我所需力量。</a:t>
            </a:r>
            <a:endParaRPr lang="en-US" altLang="zh-TW" b="1" dirty="0" smtClean="0"/>
          </a:p>
          <a:p>
            <a:pPr marL="514350" indent="-514350" algn="ctr">
              <a:buAutoNum type="arabicPlain" startAt="2"/>
            </a:pPr>
            <a:endParaRPr lang="en-US" altLang="zh-TW" b="1" dirty="0"/>
          </a:p>
          <a:p>
            <a:pPr marL="514350" indent="-514350" algn="ctr">
              <a:buNone/>
            </a:pPr>
            <a:r>
              <a:rPr lang="zh-TW" altLang="en-US" b="1" dirty="0" smtClean="0"/>
              <a:t>副歌：惟獨耶穌，永遠耶穌，我心讚譽，我口傳揚，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            救我醫我，使我成聖，榮耀救主，再來之王。 </a:t>
            </a:r>
            <a:br>
              <a:rPr lang="zh-TW" altLang="en-US" b="1" dirty="0" smtClean="0"/>
            </a:br>
            <a:endParaRPr lang="en-US" altLang="zh-TW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>
            <a:normAutofit fontScale="92500" lnSpcReduction="10000"/>
          </a:bodyPr>
          <a:lstStyle/>
          <a:p>
            <a:pPr marL="514350" indent="-514350" algn="ctr">
              <a:buAutoNum type="arabicPlain" startAt="3"/>
            </a:pPr>
            <a:r>
              <a:rPr lang="zh-TW" altLang="en-US" b="1" dirty="0" smtClean="0"/>
              <a:t>惟獨耶穌使我成聖，脫離自我，罪洗清，</a:t>
            </a:r>
            <a:br>
              <a:rPr lang="zh-TW" altLang="en-US" b="1" dirty="0" smtClean="0"/>
            </a:br>
            <a:r>
              <a:rPr lang="zh-TW" altLang="en-US" b="1" dirty="0" smtClean="0"/>
              <a:t>惟獨耶穌賜下聖靈，充滿我心，靈命豐盛。</a:t>
            </a:r>
            <a:br>
              <a:rPr lang="zh-TW" altLang="en-US" b="1" dirty="0" smtClean="0"/>
            </a:br>
            <a:endParaRPr lang="en-US" altLang="zh-TW" b="1" dirty="0"/>
          </a:p>
          <a:p>
            <a:pPr marL="514350" indent="-514350" algn="ctr">
              <a:buAutoNum type="arabicPlain" startAt="4"/>
            </a:pPr>
            <a:r>
              <a:rPr lang="zh-TW" altLang="en-US" b="1" dirty="0" smtClean="0"/>
              <a:t>惟獨耶穌醫我疾病，一切軟弱主代擔當，</a:t>
            </a:r>
            <a:br>
              <a:rPr lang="zh-TW" altLang="en-US" b="1" dirty="0" smtClean="0"/>
            </a:br>
            <a:r>
              <a:rPr lang="zh-TW" altLang="en-US" b="1" dirty="0" smtClean="0"/>
              <a:t>祂的復活豐盛生命，祂的肢體皆能分享。</a:t>
            </a:r>
            <a:endParaRPr lang="en-US" altLang="zh-TW" b="1" dirty="0" smtClean="0"/>
          </a:p>
          <a:p>
            <a:pPr marL="514350" indent="-514350" algn="ctr">
              <a:buAutoNum type="arabicPlain" startAt="4"/>
            </a:pPr>
            <a:endParaRPr lang="en-US" altLang="zh-TW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副歌：惟獨耶穌，永遠耶穌，我心讚譽，我口傳揚，</a:t>
            </a:r>
            <a:br>
              <a:rPr lang="zh-TW" altLang="en-US" b="1" dirty="0" smtClean="0"/>
            </a:br>
            <a:r>
              <a:rPr lang="zh-TW" altLang="en-US" b="1" dirty="0" smtClean="0"/>
              <a:t>　　救我醫我，使我成聖，榮耀救主，再來之王。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marL="514350" indent="-514350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91600" cy="3810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pPr algn="ctr">
              <a:buNone/>
            </a:pPr>
            <a:r>
              <a:rPr lang="en-US" altLang="zh-TW" b="1" dirty="0" smtClean="0"/>
              <a:t>5  </a:t>
            </a:r>
            <a:r>
              <a:rPr lang="zh-TW" altLang="en-US" b="1" dirty="0" smtClean="0"/>
              <a:t>惟獨耶穌我所等候，儆醒注意再來呼聲，</a:t>
            </a:r>
            <a:br>
              <a:rPr lang="zh-TW" altLang="en-US" b="1" dirty="0" smtClean="0"/>
            </a:br>
            <a:r>
              <a:rPr lang="zh-TW" altLang="en-US" b="1" dirty="0" smtClean="0"/>
              <a:t>仍是耶穌，只有耶穌，耶穌永是我的一切。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zh-TW" altLang="en-US" b="1" dirty="0" smtClean="0"/>
              <a:t>副歌：惟獨耶穌，永遠耶穌，我心讚譽，我口傳揚，</a:t>
            </a:r>
            <a:br>
              <a:rPr lang="zh-TW" altLang="en-US" b="1" dirty="0" smtClean="0"/>
            </a:br>
            <a:r>
              <a:rPr lang="zh-TW" altLang="en-US" b="1" dirty="0" smtClean="0"/>
              <a:t>　　救我醫我，使我成聖，榮耀救主，再來之王。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【惟獨耶穌】 生命聖詩，86 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【惟獨耶穌】 生命聖詩，86 </dc:title>
  <dc:creator>Owner</dc:creator>
  <cp:lastModifiedBy>Owner</cp:lastModifiedBy>
  <cp:revision>2</cp:revision>
  <dcterms:created xsi:type="dcterms:W3CDTF">2014-01-19T13:21:38Z</dcterms:created>
  <dcterms:modified xsi:type="dcterms:W3CDTF">2014-01-19T13:32:34Z</dcterms:modified>
</cp:coreProperties>
</file>