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D18-EE9B-4C38-9F32-0A57AF00F0CE}" type="datetimeFigureOut">
              <a:rPr lang="en-CA" smtClean="0"/>
              <a:t>20/12/2014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467D-3BFB-459C-8B61-022A89DCDA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D18-EE9B-4C38-9F32-0A57AF00F0CE}" type="datetimeFigureOut">
              <a:rPr lang="en-CA" smtClean="0"/>
              <a:t>20/12/2014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467D-3BFB-459C-8B61-022A89DCDA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D18-EE9B-4C38-9F32-0A57AF00F0CE}" type="datetimeFigureOut">
              <a:rPr lang="en-CA" smtClean="0"/>
              <a:t>20/12/2014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467D-3BFB-459C-8B61-022A89DCDA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D18-EE9B-4C38-9F32-0A57AF00F0CE}" type="datetimeFigureOut">
              <a:rPr lang="en-CA" smtClean="0"/>
              <a:t>20/12/2014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467D-3BFB-459C-8B61-022A89DCDA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D18-EE9B-4C38-9F32-0A57AF00F0CE}" type="datetimeFigureOut">
              <a:rPr lang="en-CA" smtClean="0"/>
              <a:t>20/12/2014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467D-3BFB-459C-8B61-022A89DCDA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D18-EE9B-4C38-9F32-0A57AF00F0CE}" type="datetimeFigureOut">
              <a:rPr lang="en-CA" smtClean="0"/>
              <a:t>20/12/2014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467D-3BFB-459C-8B61-022A89DCDA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D18-EE9B-4C38-9F32-0A57AF00F0CE}" type="datetimeFigureOut">
              <a:rPr lang="en-CA" smtClean="0"/>
              <a:t>20/12/2014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467D-3BFB-459C-8B61-022A89DCDA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D18-EE9B-4C38-9F32-0A57AF00F0CE}" type="datetimeFigureOut">
              <a:rPr lang="en-CA" smtClean="0"/>
              <a:t>20/12/2014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467D-3BFB-459C-8B61-022A89DCDA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D18-EE9B-4C38-9F32-0A57AF00F0CE}" type="datetimeFigureOut">
              <a:rPr lang="en-CA" smtClean="0"/>
              <a:t>20/12/2014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467D-3BFB-459C-8B61-022A89DCDA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D18-EE9B-4C38-9F32-0A57AF00F0CE}" type="datetimeFigureOut">
              <a:rPr lang="en-CA" smtClean="0"/>
              <a:t>20/12/2014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467D-3BFB-459C-8B61-022A89DCDA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2D18-EE9B-4C38-9F32-0A57AF00F0CE}" type="datetimeFigureOut">
              <a:rPr lang="en-CA" smtClean="0"/>
              <a:t>20/12/2014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467D-3BFB-459C-8B61-022A89DCDAF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2D18-EE9B-4C38-9F32-0A57AF00F0CE}" type="datetimeFigureOut">
              <a:rPr lang="en-CA" smtClean="0"/>
              <a:t>20/12/2014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467D-3BFB-459C-8B61-022A89DCDAF2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齊來崇拜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88</a:t>
            </a:r>
            <a:br>
              <a:rPr lang="en-US" altLang="zh-TW" sz="2200" b="1" dirty="0" smtClean="0"/>
            </a:br>
            <a:endParaRPr lang="en-CA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CA" altLang="zh-TW" sz="3600" b="1" dirty="0" smtClean="0"/>
              <a:t>1  </a:t>
            </a:r>
            <a:r>
              <a:rPr lang="zh-TW" altLang="en-US" sz="3600" b="1" dirty="0" smtClean="0"/>
              <a:t>齊來，忠信聖徒，大家喜樂盈盈，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齊來，一齊來，大家上伯利恆；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來朝見聖嬰，天使君王降生。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/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齊來崇拜我救主，齊來崇拜我救主。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齊來崇拜我救主，耶穌基督。</a:t>
            </a:r>
            <a:endParaRPr lang="en-CA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 algn="ctr">
              <a:buAutoNum type="arabicPlain" startAt="2"/>
            </a:pPr>
            <a:r>
              <a:rPr lang="zh-TW" altLang="en-US" sz="3600" b="1" dirty="0" smtClean="0"/>
              <a:t>天使詩班歌唱，頌聲喜樂洋洋，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   光明眾天軍，都來高聲頌揚：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「在至高之處，榮耀歸與真神。」</a:t>
            </a:r>
            <a:endParaRPr lang="en-CA" altLang="zh-TW" sz="3600" b="1" dirty="0" smtClean="0"/>
          </a:p>
          <a:p>
            <a:pPr marL="742950" indent="-742950" algn="ctr">
              <a:buNone/>
            </a:pPr>
            <a:endParaRPr lang="en-CA" altLang="zh-TW" sz="3600" b="1" dirty="0" smtClean="0"/>
          </a:p>
          <a:p>
            <a:pPr marL="742950" indent="-742950" algn="ctr">
              <a:buNone/>
            </a:pPr>
            <a:r>
              <a:rPr lang="zh-TW" altLang="en-US" sz="3600" b="1" dirty="0" smtClean="0"/>
              <a:t>    齊來崇拜我救主，齊來崇拜我救主。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齊來崇拜我救主，耶穌基督。 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endParaRPr lang="en-CA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rabicPlain" startAt="3"/>
            </a:pPr>
            <a:r>
              <a:rPr lang="zh-TW" altLang="en-US" sz="3600" b="1" dirty="0" smtClean="0"/>
              <a:t>我眾虔誠恭賀，救主今日降生，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榮耀，眾榮耀，全歸於主聖名；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大哉父真道，在肉身中顯明。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pPr marL="514350" indent="-514350" algn="ctr">
              <a:buNone/>
            </a:pPr>
            <a:r>
              <a:rPr lang="zh-TW" altLang="en-US" sz="3600" b="1" dirty="0" smtClean="0"/>
              <a:t>         齊來崇拜我救主，齊來崇拜我救主。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齊來崇拜我救主，耶穌基督。</a:t>
            </a:r>
            <a:endParaRPr lang="en-CA" sz="3600" b="1" dirty="0" smtClean="0"/>
          </a:p>
          <a:p>
            <a:pPr algn="ctr">
              <a:buNone/>
            </a:pP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【齊來崇拜】 生命聖詩，88 </vt:lpstr>
      <vt:lpstr>Slide 2</vt:lpstr>
      <vt:lpstr>Slide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【齊來崇拜】 生命聖詩，88 </dc:title>
  <dc:creator>Phil Auto</dc:creator>
  <cp:lastModifiedBy>Phil Auto</cp:lastModifiedBy>
  <cp:revision>1</cp:revision>
  <dcterms:created xsi:type="dcterms:W3CDTF">2014-12-21T02:13:49Z</dcterms:created>
  <dcterms:modified xsi:type="dcterms:W3CDTF">2014-12-21T02:17:09Z</dcterms:modified>
</cp:coreProperties>
</file>