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1778-B5A7-4C1C-84E8-94BD7A88D649}" type="datetimeFigureOut">
              <a:rPr lang="en-US" smtClean="0"/>
              <a:t>12/25/2011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1B21-D68F-47D6-B80A-1B77805926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1778-B5A7-4C1C-84E8-94BD7A88D649}" type="datetimeFigureOut">
              <a:rPr lang="en-US" smtClean="0"/>
              <a:t>12/25/2011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1B21-D68F-47D6-B80A-1B77805926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1778-B5A7-4C1C-84E8-94BD7A88D649}" type="datetimeFigureOut">
              <a:rPr lang="en-US" smtClean="0"/>
              <a:t>12/25/2011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1B21-D68F-47D6-B80A-1B77805926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1778-B5A7-4C1C-84E8-94BD7A88D649}" type="datetimeFigureOut">
              <a:rPr lang="en-US" smtClean="0"/>
              <a:t>12/25/2011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1B21-D68F-47D6-B80A-1B77805926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1778-B5A7-4C1C-84E8-94BD7A88D649}" type="datetimeFigureOut">
              <a:rPr lang="en-US" smtClean="0"/>
              <a:t>12/25/2011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1B21-D68F-47D6-B80A-1B77805926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1778-B5A7-4C1C-84E8-94BD7A88D649}" type="datetimeFigureOut">
              <a:rPr lang="en-US" smtClean="0"/>
              <a:t>12/25/2011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1B21-D68F-47D6-B80A-1B77805926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1778-B5A7-4C1C-84E8-94BD7A88D649}" type="datetimeFigureOut">
              <a:rPr lang="en-US" smtClean="0"/>
              <a:t>12/25/2011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1B21-D68F-47D6-B80A-1B77805926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1778-B5A7-4C1C-84E8-94BD7A88D649}" type="datetimeFigureOut">
              <a:rPr lang="en-US" smtClean="0"/>
              <a:t>12/25/2011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1B21-D68F-47D6-B80A-1B77805926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1778-B5A7-4C1C-84E8-94BD7A88D649}" type="datetimeFigureOut">
              <a:rPr lang="en-US" smtClean="0"/>
              <a:t>12/25/2011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1B21-D68F-47D6-B80A-1B77805926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1778-B5A7-4C1C-84E8-94BD7A88D649}" type="datetimeFigureOut">
              <a:rPr lang="en-US" smtClean="0"/>
              <a:t>12/25/2011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1B21-D68F-47D6-B80A-1B77805926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1778-B5A7-4C1C-84E8-94BD7A88D649}" type="datetimeFigureOut">
              <a:rPr lang="en-US" smtClean="0"/>
              <a:t>12/25/2011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1B21-D68F-47D6-B80A-1B77805926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E1778-B5A7-4C1C-84E8-94BD7A88D649}" type="datetimeFigureOut">
              <a:rPr lang="en-US" smtClean="0"/>
              <a:t>12/25/2011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D1B21-D68F-47D6-B80A-1B77805926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【</a:t>
            </a:r>
            <a:r>
              <a:rPr lang="zh-TW" altLang="en-US" b="1" dirty="0" smtClean="0"/>
              <a:t>天使報信</a:t>
            </a:r>
            <a:r>
              <a:rPr lang="en-US" altLang="zh-TW" b="1" dirty="0" smtClean="0"/>
              <a:t>】</a:t>
            </a:r>
            <a:br>
              <a:rPr lang="en-US" altLang="zh-TW" b="1" dirty="0" smtClean="0"/>
            </a:br>
            <a:r>
              <a:rPr lang="zh-TW" altLang="en-US" sz="2200" b="1" dirty="0" smtClean="0"/>
              <a:t>生命聖詩，</a:t>
            </a:r>
            <a:r>
              <a:rPr lang="en-US" altLang="zh-TW" sz="2200" b="1" dirty="0" smtClean="0"/>
              <a:t>98</a:t>
            </a:r>
            <a:br>
              <a:rPr lang="en-US" altLang="zh-TW" sz="2200" b="1" dirty="0" smtClean="0"/>
            </a:br>
            <a:endParaRPr lang="en-US" sz="2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332037"/>
            <a:ext cx="8229600" cy="452596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dirty="0" smtClean="0"/>
              <a:t>    </a:t>
            </a:r>
            <a:r>
              <a:rPr lang="zh-TW" altLang="en-US" b="1" dirty="0" smtClean="0"/>
              <a:t>聽阿！天使高聲唱：「榮耀歸與新生王；</a:t>
            </a:r>
            <a:br>
              <a:rPr lang="zh-TW" altLang="en-US" b="1" dirty="0" smtClean="0"/>
            </a:br>
            <a:r>
              <a:rPr lang="zh-TW" altLang="en-US" b="1" dirty="0" smtClean="0"/>
              <a:t>地上平安人蒙恩，神人和好再相親！」</a:t>
            </a:r>
            <a:br>
              <a:rPr lang="zh-TW" altLang="en-US" b="1" dirty="0" smtClean="0"/>
            </a:br>
            <a:r>
              <a:rPr lang="zh-TW" altLang="en-US" b="1" dirty="0" smtClean="0"/>
              <a:t>興起！地上大小邦，響應諸天共頌揚，</a:t>
            </a:r>
            <a:br>
              <a:rPr lang="zh-TW" altLang="en-US" b="1" dirty="0" smtClean="0"/>
            </a:br>
            <a:r>
              <a:rPr lang="zh-TW" altLang="en-US" b="1" dirty="0" smtClean="0"/>
              <a:t>樂與天使同宣告：「基督生於伯利恆；」</a:t>
            </a:r>
            <a:br>
              <a:rPr lang="zh-TW" altLang="en-US" b="1" dirty="0" smtClean="0"/>
            </a:br>
            <a:r>
              <a:rPr lang="zh-TW" altLang="en-US" b="1" dirty="0" smtClean="0"/>
              <a:t>樂與天使同宣告：「基督生於伯利恆。」</a:t>
            </a:r>
            <a:br>
              <a:rPr lang="zh-TW" altLang="en-US" b="1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 smtClean="0"/>
          </a:p>
          <a:p>
            <a:pPr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zh-TW" altLang="en-US" b="1" dirty="0" smtClean="0"/>
              <a:t>     至高天庭同敬拜基督萬代永生王，</a:t>
            </a:r>
            <a:br>
              <a:rPr lang="zh-TW" altLang="en-US" b="1" dirty="0" smtClean="0"/>
            </a:br>
            <a:r>
              <a:rPr lang="zh-TW" altLang="en-US" b="1" dirty="0" smtClean="0"/>
              <a:t>萬世所望從天降，甘心卑微居陋房；</a:t>
            </a:r>
            <a:br>
              <a:rPr lang="zh-TW" altLang="en-US" b="1" dirty="0" smtClean="0"/>
            </a:br>
            <a:r>
              <a:rPr lang="zh-TW" altLang="en-US" b="1" dirty="0" smtClean="0"/>
              <a:t>至高上主披肉體，道成肉身降麈世，</a:t>
            </a:r>
            <a:br>
              <a:rPr lang="zh-TW" altLang="en-US" b="1" dirty="0" smtClean="0"/>
            </a:br>
            <a:r>
              <a:rPr lang="zh-TW" altLang="en-US" b="1" dirty="0" smtClean="0"/>
              <a:t>甘與世人居下地，耶穌是以馬內利；</a:t>
            </a:r>
            <a:br>
              <a:rPr lang="zh-TW" altLang="en-US" b="1" dirty="0" smtClean="0"/>
            </a:br>
            <a:r>
              <a:rPr lang="zh-TW" altLang="en-US" b="1" dirty="0" smtClean="0"/>
              <a:t>甘與世人居下地，耶穌是以馬內利。</a:t>
            </a:r>
            <a:br>
              <a:rPr lang="zh-TW" alt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332037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zh-TW" altLang="en-US" dirty="0" smtClean="0"/>
              <a:t>    </a:t>
            </a:r>
            <a:r>
              <a:rPr lang="zh-TW" altLang="en-US" b="1" dirty="0" smtClean="0"/>
              <a:t>歡迎天降和平王，歡迎輝煌公義光；</a:t>
            </a:r>
            <a:br>
              <a:rPr lang="zh-TW" altLang="en-US" b="1" dirty="0" smtClean="0"/>
            </a:br>
            <a:r>
              <a:rPr lang="zh-TW" altLang="en-US" b="1" dirty="0" smtClean="0"/>
              <a:t>帶來生命顯光芒，起死回生醫創傷；</a:t>
            </a:r>
            <a:br>
              <a:rPr lang="zh-TW" altLang="en-US" b="1" dirty="0" smtClean="0"/>
            </a:br>
            <a:r>
              <a:rPr lang="zh-TW" altLang="en-US" b="1" dirty="0" smtClean="0"/>
              <a:t>捨棄榮華離天上，降生救人出死亡，</a:t>
            </a:r>
            <a:br>
              <a:rPr lang="zh-TW" altLang="en-US" b="1" dirty="0" smtClean="0"/>
            </a:br>
            <a:r>
              <a:rPr lang="zh-TW" altLang="en-US" b="1" dirty="0" smtClean="0"/>
              <a:t>降生使人得高升，降生使人得重生；</a:t>
            </a:r>
            <a:br>
              <a:rPr lang="zh-TW" altLang="en-US" b="1" dirty="0" smtClean="0"/>
            </a:br>
            <a:r>
              <a:rPr lang="zh-TW" altLang="en-US" b="1" dirty="0" smtClean="0"/>
              <a:t>降生使人得高升，降生使人得重生。</a:t>
            </a:r>
            <a:br>
              <a:rPr lang="zh-TW" altLang="en-US" b="1" dirty="0" smtClean="0"/>
            </a:br>
            <a:endParaRPr lang="zh-TW" alt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57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【天使報信】 生命聖詩，98 </vt:lpstr>
      <vt:lpstr>Slide 2</vt:lpstr>
      <vt:lpstr>Slide 3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【天使報信】 生命聖詩，98 </dc:title>
  <dc:creator>phil tsang</dc:creator>
  <cp:lastModifiedBy>phil tsang</cp:lastModifiedBy>
  <cp:revision>1</cp:revision>
  <dcterms:created xsi:type="dcterms:W3CDTF">2011-12-25T13:27:54Z</dcterms:created>
  <dcterms:modified xsi:type="dcterms:W3CDTF">2011-12-25T13:31:08Z</dcterms:modified>
</cp:coreProperties>
</file>