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1E5B-AEB0-4ED7-A2BE-B257D5BFDF59}" type="datetimeFigureOut">
              <a:rPr lang="en-US" smtClean="0"/>
              <a:pPr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207B-8CD5-4787-AE97-8A37E9EE9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奇妙十架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b="1" dirty="0" smtClean="0"/>
              <a:t>生命聖詩，</a:t>
            </a:r>
            <a:r>
              <a:rPr lang="en-US" altLang="zh-TW" sz="2700" b="1" dirty="0" smtClean="0"/>
              <a:t>122</a:t>
            </a:r>
            <a:br>
              <a:rPr lang="en-US" altLang="zh-TW" sz="2700" b="1" dirty="0" smtClean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Autofit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每逢思念奇妙十架，榮耀救主在上懸掛，</a:t>
            </a:r>
            <a:br>
              <a:rPr lang="zh-TW" altLang="en-US" b="1" dirty="0" smtClean="0"/>
            </a:br>
            <a:r>
              <a:rPr lang="zh-TW" altLang="en-US" b="1" dirty="0" smtClean="0"/>
              <a:t>從前名利，富足，矜誇，我看如</a:t>
            </a:r>
            <a:r>
              <a:rPr lang="zh-TW" altLang="en-US" b="1" dirty="0" smtClean="0"/>
              <a:t>土，完</a:t>
            </a:r>
            <a:r>
              <a:rPr lang="zh-TW" altLang="en-US" b="1" dirty="0" smtClean="0"/>
              <a:t>全撇下。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altLang="zh-TW" b="1" dirty="0"/>
          </a:p>
          <a:p>
            <a:pPr marL="514350" indent="-514350">
              <a:buNone/>
            </a:pPr>
            <a:r>
              <a:rPr lang="en-US" altLang="zh-TW" b="1" dirty="0" smtClean="0"/>
              <a:t>2    </a:t>
            </a:r>
            <a:r>
              <a:rPr lang="zh-TW" altLang="en-US" b="1" dirty="0" smtClean="0"/>
              <a:t>求主禁我別有所誇，只誇救主捨身十架，</a:t>
            </a:r>
            <a:br>
              <a:rPr lang="zh-TW" altLang="en-US" b="1" dirty="0" smtClean="0"/>
            </a:br>
            <a:r>
              <a:rPr lang="zh-TW" altLang="en-US" b="1" dirty="0" smtClean="0"/>
              <a:t>基督為我獻身流血，我願捨盡虛空榮華。</a:t>
            </a:r>
            <a:br>
              <a:rPr lang="zh-TW" altLang="en-US" b="1" dirty="0" smtClean="0"/>
            </a:b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sz="3400" b="1" dirty="0" smtClean="0"/>
              <a:t>試看祂頭，祂足，祂手，慈愛憂傷和血並流，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從前可曾愛憂交織？荊棘可曾化作冕旒？</a:t>
            </a:r>
            <a:endParaRPr lang="en-US" altLang="zh-TW" sz="3400" b="1" dirty="0" smtClean="0"/>
          </a:p>
          <a:p>
            <a:pPr marL="514350" indent="-514350">
              <a:buAutoNum type="arabicPlain" startAt="3"/>
            </a:pPr>
            <a:endParaRPr lang="en-US" altLang="zh-TW" sz="3400" b="1" dirty="0" smtClean="0"/>
          </a:p>
          <a:p>
            <a:pPr>
              <a:buNone/>
            </a:pPr>
            <a:r>
              <a:rPr lang="en-US" altLang="zh-TW" sz="3400" b="1" dirty="0" smtClean="0"/>
              <a:t>4  </a:t>
            </a:r>
            <a:r>
              <a:rPr lang="zh-TW" altLang="en-US" sz="3400" b="1" dirty="0" smtClean="0"/>
              <a:t>宇宙萬物若歸我有，盡獻所有何足報恩，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神聖大愛奇妙難測，願獻我命，我心，我身。</a:t>
            </a:r>
            <a:br>
              <a:rPr lang="zh-TW" altLang="en-US" sz="3400" b="1" dirty="0" smtClean="0"/>
            </a:br>
            <a:endParaRPr lang="zh-TW" altLang="en-US" sz="3400" b="1" dirty="0" smtClean="0"/>
          </a:p>
          <a:p>
            <a:pPr marL="514350" indent="-514350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【奇妙十架】 生命聖詩，122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【奇妙十架】 詩集：生命聖詩，122 </dc:title>
  <dc:creator>phil tsang</dc:creator>
  <cp:lastModifiedBy>Owner</cp:lastModifiedBy>
  <cp:revision>3</cp:revision>
  <dcterms:created xsi:type="dcterms:W3CDTF">2010-08-01T02:53:01Z</dcterms:created>
  <dcterms:modified xsi:type="dcterms:W3CDTF">2015-01-04T13:20:22Z</dcterms:modified>
</cp:coreProperties>
</file>