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06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FFBC5-018D-4F0F-BFDC-211F0D56042E}" type="datetimeFigureOut">
              <a:rPr lang="en-US" smtClean="0"/>
              <a:t>10/30/2011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A507C-8E31-4C2A-A194-8B835751D0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FFBC5-018D-4F0F-BFDC-211F0D56042E}" type="datetimeFigureOut">
              <a:rPr lang="en-US" smtClean="0"/>
              <a:t>10/30/2011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A507C-8E31-4C2A-A194-8B835751D0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FFBC5-018D-4F0F-BFDC-211F0D56042E}" type="datetimeFigureOut">
              <a:rPr lang="en-US" smtClean="0"/>
              <a:t>10/30/2011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A507C-8E31-4C2A-A194-8B835751D0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FFBC5-018D-4F0F-BFDC-211F0D56042E}" type="datetimeFigureOut">
              <a:rPr lang="en-US" smtClean="0"/>
              <a:t>10/30/2011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A507C-8E31-4C2A-A194-8B835751D0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FFBC5-018D-4F0F-BFDC-211F0D56042E}" type="datetimeFigureOut">
              <a:rPr lang="en-US" smtClean="0"/>
              <a:t>10/30/2011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A507C-8E31-4C2A-A194-8B835751D0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FFBC5-018D-4F0F-BFDC-211F0D56042E}" type="datetimeFigureOut">
              <a:rPr lang="en-US" smtClean="0"/>
              <a:t>10/30/2011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A507C-8E31-4C2A-A194-8B835751D0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FFBC5-018D-4F0F-BFDC-211F0D56042E}" type="datetimeFigureOut">
              <a:rPr lang="en-US" smtClean="0"/>
              <a:t>10/30/2011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A507C-8E31-4C2A-A194-8B835751D0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FFBC5-018D-4F0F-BFDC-211F0D56042E}" type="datetimeFigureOut">
              <a:rPr lang="en-US" smtClean="0"/>
              <a:t>10/30/2011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A507C-8E31-4C2A-A194-8B835751D0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FFBC5-018D-4F0F-BFDC-211F0D56042E}" type="datetimeFigureOut">
              <a:rPr lang="en-US" smtClean="0"/>
              <a:t>10/30/2011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A507C-8E31-4C2A-A194-8B835751D0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FFBC5-018D-4F0F-BFDC-211F0D56042E}" type="datetimeFigureOut">
              <a:rPr lang="en-US" smtClean="0"/>
              <a:t>10/30/2011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A507C-8E31-4C2A-A194-8B835751D0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FFBC5-018D-4F0F-BFDC-211F0D56042E}" type="datetimeFigureOut">
              <a:rPr lang="en-US" smtClean="0"/>
              <a:t>10/30/2011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A507C-8E31-4C2A-A194-8B835751D0F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4FFBC5-018D-4F0F-BFDC-211F0D56042E}" type="datetimeFigureOut">
              <a:rPr lang="en-US" smtClean="0"/>
              <a:t>10/30/2011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AA507C-8E31-4C2A-A194-8B835751D0F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98072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zh-TW" b="1" dirty="0" smtClean="0"/>
              <a:t>【</a:t>
            </a:r>
            <a:r>
              <a:rPr lang="zh-TW" altLang="en-US" b="1" dirty="0" smtClean="0"/>
              <a:t>主必快來</a:t>
            </a:r>
            <a:r>
              <a:rPr lang="en-US" altLang="zh-TW" b="1" dirty="0" smtClean="0"/>
              <a:t>】</a:t>
            </a:r>
            <a:br>
              <a:rPr lang="en-US" altLang="zh-TW" b="1" dirty="0" smtClean="0"/>
            </a:br>
            <a:r>
              <a:rPr lang="zh-TW" altLang="en-US" sz="2200" b="1" dirty="0" smtClean="0"/>
              <a:t>生命聖詩，</a:t>
            </a:r>
            <a:r>
              <a:rPr lang="en-US" altLang="zh-TW" sz="2200" b="1" dirty="0" smtClean="0"/>
              <a:t>144</a:t>
            </a:r>
            <a:br>
              <a:rPr lang="en-US" altLang="zh-TW" sz="2200" b="1" dirty="0" smtClean="0"/>
            </a:br>
            <a:r>
              <a:rPr lang="en-US" altLang="zh-TW" sz="2200" b="1" dirty="0" smtClean="0"/>
              <a:t/>
            </a:r>
            <a:br>
              <a:rPr lang="en-US" altLang="zh-TW" sz="2200" b="1" dirty="0" smtClean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ctr">
              <a:buNone/>
            </a:pPr>
            <a:r>
              <a:rPr lang="zh-TW" altLang="en-US" b="1" dirty="0" smtClean="0"/>
              <a:t>        黑夜已深白晝將近，榮耀盼望使我歡愉，</a:t>
            </a:r>
            <a:br>
              <a:rPr lang="zh-TW" altLang="en-US" b="1" dirty="0" smtClean="0"/>
            </a:br>
            <a:r>
              <a:rPr lang="zh-TW" altLang="en-US" b="1" dirty="0" smtClean="0"/>
              <a:t>奇妙信息主快再來，主為萬王之王，萬主之主。</a:t>
            </a:r>
            <a:br>
              <a:rPr lang="zh-TW" altLang="en-US" b="1" dirty="0" smtClean="0"/>
            </a:br>
            <a:r>
              <a:rPr lang="zh-TW" altLang="en-US" b="1" dirty="0" smtClean="0"/>
              <a:t/>
            </a:r>
            <a:br>
              <a:rPr lang="zh-TW" altLang="en-US" b="1" dirty="0" smtClean="0"/>
            </a:br>
            <a:endParaRPr lang="zh-TW" altLang="en-US" b="1" dirty="0" smtClean="0"/>
          </a:p>
          <a:p>
            <a:pPr algn="ctr">
              <a:buNone/>
            </a:pPr>
            <a:r>
              <a:rPr lang="zh-TW" altLang="en-US" b="1" dirty="0" smtClean="0"/>
              <a:t>主必快來，主必快來，我們歡樂迎接主再來，</a:t>
            </a:r>
            <a:endParaRPr lang="en-US" altLang="zh-TW" b="1" dirty="0"/>
          </a:p>
          <a:p>
            <a:pPr algn="ctr">
              <a:buNone/>
            </a:pPr>
            <a:r>
              <a:rPr lang="en-US" altLang="zh-TW" b="1" dirty="0" smtClean="0"/>
              <a:t>  </a:t>
            </a:r>
            <a:r>
              <a:rPr lang="zh-TW" altLang="en-US" b="1" dirty="0" smtClean="0"/>
              <a:t>或在早晨，或正午或夜深，我知主快再來。</a:t>
            </a:r>
            <a:br>
              <a:rPr lang="zh-TW" altLang="en-US" b="1" dirty="0" smtClean="0"/>
            </a:br>
            <a:endParaRPr lang="zh-TW" altLang="en-US" b="1" dirty="0" smtClean="0"/>
          </a:p>
          <a:p>
            <a:pPr>
              <a:buNone/>
            </a:pPr>
            <a:r>
              <a:rPr lang="zh-TW" altLang="en-US" b="1" dirty="0" smtClean="0"/>
              <a:t/>
            </a:r>
            <a:br>
              <a:rPr lang="zh-TW" altLang="en-US" b="1" dirty="0" smtClean="0"/>
            </a:br>
            <a:endParaRPr lang="zh-TW" altLang="en-US" b="1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zh-TW" altLang="en-US" b="1" dirty="0" smtClean="0"/>
              <a:t>世界潮流天空現象，都已顯明主來預兆，見證上主確實信息：我救主再臨日期已非遙。</a:t>
            </a:r>
            <a:endParaRPr lang="en-US" altLang="zh-TW" b="1" dirty="0" smtClean="0"/>
          </a:p>
          <a:p>
            <a:pPr algn="ctr">
              <a:buNone/>
            </a:pPr>
            <a:endParaRPr lang="en-US" b="1" dirty="0"/>
          </a:p>
          <a:p>
            <a:pPr algn="ctr">
              <a:buNone/>
            </a:pPr>
            <a:r>
              <a:rPr lang="zh-TW" altLang="en-US" b="1" dirty="0" smtClean="0"/>
              <a:t>主必快來，主必快來，我們歡樂迎接主再來，</a:t>
            </a:r>
            <a:endParaRPr lang="en-US" altLang="zh-TW" b="1" dirty="0" smtClean="0"/>
          </a:p>
          <a:p>
            <a:pPr algn="ctr">
              <a:buNone/>
            </a:pPr>
            <a:r>
              <a:rPr lang="en-US" altLang="zh-TW" b="1" dirty="0" smtClean="0"/>
              <a:t>  </a:t>
            </a:r>
            <a:r>
              <a:rPr lang="zh-TW" altLang="en-US" b="1" dirty="0" smtClean="0"/>
              <a:t>或在早晨，或正午或夜深，我知主快再來。</a:t>
            </a:r>
            <a:br>
              <a:rPr lang="zh-TW" altLang="en-US" b="1" dirty="0" smtClean="0"/>
            </a:br>
            <a:endParaRPr lang="zh-TW" altLang="en-US" b="1" dirty="0" smtClean="0"/>
          </a:p>
          <a:p>
            <a:pPr>
              <a:buNone/>
            </a:pPr>
            <a:endParaRPr lang="en-US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zh-TW" altLang="en-US" b="1" dirty="0" smtClean="0"/>
              <a:t>在基督內已安睡者，當主再來都要復活；</a:t>
            </a:r>
            <a:endParaRPr lang="en-US" altLang="zh-TW" b="1" dirty="0" smtClean="0"/>
          </a:p>
          <a:p>
            <a:pPr algn="ctr">
              <a:buNone/>
            </a:pPr>
            <a:r>
              <a:rPr lang="zh-TW" altLang="en-US" b="1" dirty="0" smtClean="0"/>
              <a:t>彼時天上金門大開，主必來親設立快樂之國。</a:t>
            </a:r>
            <a:endParaRPr lang="en-US" altLang="zh-TW" b="1" dirty="0" smtClean="0"/>
          </a:p>
          <a:p>
            <a:pPr algn="ctr">
              <a:buNone/>
            </a:pPr>
            <a:endParaRPr lang="en-US" b="1" dirty="0"/>
          </a:p>
          <a:p>
            <a:pPr algn="ctr">
              <a:buNone/>
            </a:pPr>
            <a:r>
              <a:rPr lang="zh-TW" altLang="en-US" b="1" dirty="0" smtClean="0"/>
              <a:t>主必快來，主必快來，我們歡樂迎接主再來，</a:t>
            </a:r>
            <a:endParaRPr lang="en-US" altLang="zh-TW" b="1" dirty="0" smtClean="0"/>
          </a:p>
          <a:p>
            <a:pPr algn="ctr">
              <a:buNone/>
            </a:pPr>
            <a:r>
              <a:rPr lang="en-US" altLang="zh-TW" b="1" dirty="0" smtClean="0"/>
              <a:t>  </a:t>
            </a:r>
            <a:r>
              <a:rPr lang="zh-TW" altLang="en-US" b="1" dirty="0" smtClean="0"/>
              <a:t>或在早晨，或正午或夜深，我知主快再來。</a:t>
            </a:r>
            <a:br>
              <a:rPr lang="zh-TW" altLang="en-US" b="1" dirty="0" smtClean="0"/>
            </a:br>
            <a:endParaRPr lang="zh-TW" altLang="en-US" b="1" dirty="0" smtClean="0"/>
          </a:p>
          <a:p>
            <a:pPr>
              <a:buNone/>
            </a:pPr>
            <a:endParaRPr lang="en-US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zh-TW" altLang="en-US" b="1" dirty="0" smtClean="0"/>
              <a:t>我們活著存留信徒，將要被提與主相見，</a:t>
            </a:r>
            <a:endParaRPr lang="en-US" altLang="zh-TW" b="1" dirty="0" smtClean="0"/>
          </a:p>
          <a:p>
            <a:pPr algn="ctr">
              <a:buNone/>
            </a:pPr>
            <a:r>
              <a:rPr lang="zh-TW" altLang="en-US" b="1" dirty="0" smtClean="0"/>
              <a:t>所存盼望必得實現，故我們要互相安慰勸勉。</a:t>
            </a:r>
            <a:endParaRPr lang="en-US" altLang="zh-TW" b="1" dirty="0" smtClean="0"/>
          </a:p>
          <a:p>
            <a:pPr algn="ctr">
              <a:buNone/>
            </a:pPr>
            <a:endParaRPr lang="en-US" b="1" dirty="0"/>
          </a:p>
          <a:p>
            <a:pPr algn="ctr">
              <a:buNone/>
            </a:pPr>
            <a:r>
              <a:rPr lang="zh-TW" altLang="en-US" b="1" dirty="0" smtClean="0"/>
              <a:t>主必快來，主必快來，我們歡樂迎接主再來，</a:t>
            </a:r>
            <a:endParaRPr lang="en-US" altLang="zh-TW" b="1" dirty="0" smtClean="0"/>
          </a:p>
          <a:p>
            <a:pPr algn="ctr">
              <a:buNone/>
            </a:pPr>
            <a:r>
              <a:rPr lang="en-US" altLang="zh-TW" b="1" dirty="0" smtClean="0"/>
              <a:t>  </a:t>
            </a:r>
            <a:r>
              <a:rPr lang="zh-TW" altLang="en-US" b="1" dirty="0" smtClean="0"/>
              <a:t>或在早晨，或正午或夜深，我知主快再來。</a:t>
            </a:r>
            <a:br>
              <a:rPr lang="zh-TW" altLang="en-US" b="1" dirty="0" smtClean="0"/>
            </a:br>
            <a:endParaRPr lang="zh-TW" altLang="en-US" b="1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259</Words>
  <Application>Microsoft Office PowerPoint</Application>
  <PresentationFormat>On-screen Show (4:3)</PresentationFormat>
  <Paragraphs>19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【主必快來】 生命聖詩，144   </vt:lpstr>
      <vt:lpstr>Slide 2</vt:lpstr>
      <vt:lpstr>Slide 3</vt:lpstr>
      <vt:lpstr>Slide 4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【主必快來】 生命聖詩，144   </dc:title>
  <dc:creator>phil tsang</dc:creator>
  <cp:lastModifiedBy>phil tsang</cp:lastModifiedBy>
  <cp:revision>1</cp:revision>
  <dcterms:created xsi:type="dcterms:W3CDTF">2011-10-30T04:18:22Z</dcterms:created>
  <dcterms:modified xsi:type="dcterms:W3CDTF">2011-10-30T04:21:53Z</dcterms:modified>
</cp:coreProperties>
</file>