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611-1E80-495C-AD1F-5DE690CC369A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D1B6-C6A4-4F98-9FD4-C90BBD9A6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611-1E80-495C-AD1F-5DE690CC369A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D1B6-C6A4-4F98-9FD4-C90BBD9A6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611-1E80-495C-AD1F-5DE690CC369A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D1B6-C6A4-4F98-9FD4-C90BBD9A6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611-1E80-495C-AD1F-5DE690CC369A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D1B6-C6A4-4F98-9FD4-C90BBD9A6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611-1E80-495C-AD1F-5DE690CC369A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D1B6-C6A4-4F98-9FD4-C90BBD9A6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611-1E80-495C-AD1F-5DE690CC369A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D1B6-C6A4-4F98-9FD4-C90BBD9A6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611-1E80-495C-AD1F-5DE690CC369A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D1B6-C6A4-4F98-9FD4-C90BBD9A6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611-1E80-495C-AD1F-5DE690CC369A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D1B6-C6A4-4F98-9FD4-C90BBD9A6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611-1E80-495C-AD1F-5DE690CC369A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D1B6-C6A4-4F98-9FD4-C90BBD9A6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611-1E80-495C-AD1F-5DE690CC369A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D1B6-C6A4-4F98-9FD4-C90BBD9A6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4B611-1E80-495C-AD1F-5DE690CC369A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D1B6-C6A4-4F98-9FD4-C90BBD9A65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B611-1E80-495C-AD1F-5DE690CC369A}" type="datetimeFigureOut">
              <a:rPr lang="en-US" smtClean="0"/>
              <a:t>11/21/2010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DD1B6-C6A4-4F98-9FD4-C90BBD9A65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mtClean="0"/>
              <a:t>榮耀釋放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zh-TW" altLang="en-US" sz="2200" dirty="0" smtClean="0"/>
              <a:t>詩集：生命聖詩，</a:t>
            </a:r>
            <a:r>
              <a:rPr lang="en-US" altLang="zh-TW" sz="2200" dirty="0" smtClean="0"/>
              <a:t>181</a:t>
            </a:r>
            <a:br>
              <a:rPr lang="en-US" altLang="zh-TW" sz="2200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zh-TW" altLang="en-US" b="1" dirty="0" smtClean="0"/>
              <a:t>我曾像奴隸，被罪鏈捆綁，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屢次欲掙脫，但總失望，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當耶穌斷開我一切鎖鏈，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重新得自由，榮耀釋放。</a:t>
            </a:r>
            <a:br>
              <a:rPr lang="zh-TW" altLang="en-US" b="1" dirty="0" smtClean="0"/>
            </a:b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榮耀之釋放，奇妙之釋放，不再被罪鏈束縛捆綁，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榮耀釋放者，是救主耶穌，從今到永遠，我得釋放。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925144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TW" altLang="en-US" b="1" dirty="0" smtClean="0"/>
              <a:t>脫離了肉體，邪情和私慾，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脫離了仇惡，紛爭嫉妒，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脫離了塵世，虛空之幻想，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脫離了一切，苦惱憂傷。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 smtClean="0"/>
              <a:t>榮耀之釋放，奇妙之釋放，不再被罪鏈束縛捆綁，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榮耀釋放者，是救主耶穌，從今到永遠，我得釋放。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/>
          </a:bodyPr>
          <a:lstStyle/>
          <a:p>
            <a:pPr algn="ctr">
              <a:buNone/>
            </a:pPr>
            <a:r>
              <a:rPr lang="zh-TW" altLang="en-US" b="1" dirty="0" smtClean="0"/>
              <a:t>脫離了一切，驕傲和愚蒙，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脫離了貪愛，金錢迷夢，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脫離了惱怒，暴躁之性情，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榮耀的釋放，喜樂無窮。</a:t>
            </a:r>
            <a:br>
              <a:rPr lang="zh-TW" altLang="en-US" b="1" dirty="0" smtClean="0"/>
            </a:b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  榮耀之釋放，奇妙之釋放，不再被罪鏈束縛捆綁，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 榮耀釋放者，是救主耶穌，從今到永遠，我得釋放。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141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榮耀釋放 詩集：生命聖詩，181 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榮耀釋放 詩集：生命聖詩，181 </dc:title>
  <dc:creator>phil tsang</dc:creator>
  <cp:lastModifiedBy>phil tsang</cp:lastModifiedBy>
  <cp:revision>1</cp:revision>
  <dcterms:created xsi:type="dcterms:W3CDTF">2010-11-21T05:29:15Z</dcterms:created>
  <dcterms:modified xsi:type="dcterms:W3CDTF">2010-11-21T05:35:25Z</dcterms:modified>
</cp:coreProperties>
</file>