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3345-BF79-44D3-B8F6-395B27509102}" type="datetimeFigureOut">
              <a:rPr lang="en-US" smtClean="0"/>
              <a:t>1/15/2011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5FDE6-3F46-45F7-871D-30437A3874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收禾捆回家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dirty="0" smtClean="0"/>
              <a:t>詩集：生命聖詩，</a:t>
            </a:r>
            <a:r>
              <a:rPr lang="en-US" altLang="zh-TW" sz="2700" dirty="0" smtClean="0"/>
              <a:t>268</a:t>
            </a:r>
            <a:r>
              <a:rPr lang="zh-TW" altLang="en-US" sz="2700" dirty="0" smtClean="0"/>
              <a:t>　</a:t>
            </a:r>
            <a:r>
              <a:rPr lang="zh-TW" altLang="en-US" dirty="0" smtClean="0"/>
              <a:t>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6832"/>
            <a:ext cx="8964488" cy="5141168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清早起來撒種，撒主慈愛善種，</a:t>
            </a:r>
            <a:br>
              <a:rPr lang="zh-TW" altLang="en-US" b="1" dirty="0" smtClean="0"/>
            </a:br>
            <a:r>
              <a:rPr lang="zh-TW" altLang="en-US" b="1" dirty="0" smtClean="0"/>
              <a:t>正午也勤撒種，到夕陽西下；</a:t>
            </a:r>
            <a:br>
              <a:rPr lang="zh-TW" altLang="en-US" b="1" dirty="0" smtClean="0"/>
            </a:br>
            <a:r>
              <a:rPr lang="zh-TW" altLang="en-US" b="1" dirty="0" smtClean="0"/>
              <a:t>等到莊稼成熟，收割時刻來到，</a:t>
            </a:r>
            <a:br>
              <a:rPr lang="zh-TW" altLang="en-US" b="1" dirty="0" smtClean="0"/>
            </a:br>
            <a:r>
              <a:rPr lang="zh-TW" altLang="en-US" b="1" dirty="0" smtClean="0"/>
              <a:t>我們必要歡樂，收禾捆回家。</a:t>
            </a:r>
            <a:endParaRPr lang="en-US" altLang="zh-TW" b="1" dirty="0" smtClean="0"/>
          </a:p>
          <a:p>
            <a:pPr algn="ctr"/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副歌：收禾捆回家，收禾捆回家，</a:t>
            </a:r>
            <a:br>
              <a:rPr lang="zh-TW" altLang="en-US" b="1" dirty="0" smtClean="0"/>
            </a:br>
            <a:r>
              <a:rPr lang="zh-TW" altLang="en-US" b="1" dirty="0" smtClean="0"/>
              <a:t>　　　我們必要歡樂，收禾捆回家。</a:t>
            </a:r>
            <a:br>
              <a:rPr lang="zh-TW" altLang="en-US" b="1" dirty="0" smtClean="0"/>
            </a:br>
            <a:r>
              <a:rPr lang="zh-TW" altLang="en-US" b="1" dirty="0" smtClean="0"/>
              <a:t>　　收禾捆回家，收禾捆回家，</a:t>
            </a:r>
            <a:br>
              <a:rPr lang="zh-TW" altLang="en-US" b="1" dirty="0" smtClean="0"/>
            </a:br>
            <a:r>
              <a:rPr lang="zh-TW" altLang="en-US" b="1" dirty="0" smtClean="0"/>
              <a:t>　　　我們必要歡樂，收禾捆回家。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86868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不論睛天陰天，殷勤努力撒種，</a:t>
            </a:r>
            <a:br>
              <a:rPr lang="zh-TW" altLang="en-US" b="1" dirty="0" smtClean="0"/>
            </a:br>
            <a:r>
              <a:rPr lang="zh-TW" altLang="en-US" b="1" dirty="0" smtClean="0"/>
              <a:t>雖遇風霜雨雪，總不要害怕。</a:t>
            </a:r>
            <a:br>
              <a:rPr lang="zh-TW" altLang="en-US" b="1" dirty="0" smtClean="0"/>
            </a:br>
            <a:r>
              <a:rPr lang="zh-TW" altLang="en-US" b="1" dirty="0" smtClean="0"/>
              <a:t>等到收割來臨，勞苦已經完畢，</a:t>
            </a:r>
            <a:br>
              <a:rPr lang="zh-TW" altLang="en-US" b="1" dirty="0" smtClean="0"/>
            </a:br>
            <a:r>
              <a:rPr lang="zh-TW" altLang="en-US" b="1" dirty="0" smtClean="0"/>
              <a:t>我們必要歡樂，收禾捆回家。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副歌：收禾捆回家，收禾捆回家，</a:t>
            </a:r>
            <a:br>
              <a:rPr lang="zh-TW" altLang="en-US" b="1" dirty="0" smtClean="0"/>
            </a:br>
            <a:r>
              <a:rPr lang="zh-TW" altLang="en-US" b="1" dirty="0" smtClean="0"/>
              <a:t>　　　我們必要歡樂，收禾捆回家。</a:t>
            </a:r>
            <a:br>
              <a:rPr lang="zh-TW" altLang="en-US" b="1" dirty="0" smtClean="0"/>
            </a:br>
            <a:r>
              <a:rPr lang="zh-TW" altLang="en-US" b="1" dirty="0" smtClean="0"/>
              <a:t>　　收禾捆回家，收禾捆回家，</a:t>
            </a:r>
            <a:br>
              <a:rPr lang="zh-TW" altLang="en-US" b="1" dirty="0" smtClean="0"/>
            </a:br>
            <a:r>
              <a:rPr lang="zh-TW" altLang="en-US" b="1" dirty="0" smtClean="0"/>
              <a:t>　　　我們必要歡樂，收禾捆回家。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036496" cy="547260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流淚出去撒種，為救主撒道種，</a:t>
            </a:r>
            <a:br>
              <a:rPr lang="zh-TW" altLang="en-US" b="1" dirty="0" smtClean="0"/>
            </a:br>
            <a:r>
              <a:rPr lang="zh-TW" altLang="en-US" b="1" dirty="0" smtClean="0"/>
              <a:t>有時忍受損失，痛苦又增加。</a:t>
            </a:r>
            <a:br>
              <a:rPr lang="zh-TW" altLang="en-US" b="1" dirty="0" smtClean="0"/>
            </a:br>
            <a:r>
              <a:rPr lang="zh-TW" altLang="en-US" b="1" dirty="0" smtClean="0"/>
              <a:t>等到流淚過去，救主柔聲歡迎，</a:t>
            </a:r>
            <a:br>
              <a:rPr lang="zh-TW" altLang="en-US" b="1" dirty="0" smtClean="0"/>
            </a:br>
            <a:r>
              <a:rPr lang="zh-TW" altLang="en-US" b="1" dirty="0" smtClean="0"/>
              <a:t>我們必要歡樂，收禾捆回家。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副歌：收禾捆回家，收禾捆回家，</a:t>
            </a:r>
            <a:br>
              <a:rPr lang="zh-TW" altLang="en-US" b="1" dirty="0" smtClean="0"/>
            </a:br>
            <a:r>
              <a:rPr lang="zh-TW" altLang="en-US" b="1" dirty="0" smtClean="0"/>
              <a:t>　　　我們必要歡樂，收禾捆回家。</a:t>
            </a:r>
            <a:br>
              <a:rPr lang="zh-TW" altLang="en-US" b="1" dirty="0" smtClean="0"/>
            </a:br>
            <a:r>
              <a:rPr lang="zh-TW" altLang="en-US" b="1" dirty="0" smtClean="0"/>
              <a:t>　　收禾捆回家，收禾捆回家，</a:t>
            </a:r>
            <a:br>
              <a:rPr lang="zh-TW" altLang="en-US" b="1" dirty="0" smtClean="0"/>
            </a:br>
            <a:r>
              <a:rPr lang="zh-TW" altLang="en-US" b="1" dirty="0" smtClean="0"/>
              <a:t>　　　我們必要歡樂，收禾捆回家。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【收禾捆回家】 詩集：生命聖詩，268　　　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【收禾捆回家】 詩集：生命聖詩，268　　　</dc:title>
  <dc:creator>phil tsang</dc:creator>
  <cp:lastModifiedBy>phil tsang</cp:lastModifiedBy>
  <cp:revision>1</cp:revision>
  <dcterms:created xsi:type="dcterms:W3CDTF">2011-01-16T01:17:59Z</dcterms:created>
  <dcterms:modified xsi:type="dcterms:W3CDTF">2011-01-16T01:23:24Z</dcterms:modified>
</cp:coreProperties>
</file>