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8833-F82F-401B-B849-5BFABD52C22D}" type="datetimeFigureOut">
              <a:rPr lang="en-US" smtClean="0"/>
              <a:t>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D6A2-7EAD-40A8-8FCD-EB299E4E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8833-F82F-401B-B849-5BFABD52C22D}" type="datetimeFigureOut">
              <a:rPr lang="en-US" smtClean="0"/>
              <a:t>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D6A2-7EAD-40A8-8FCD-EB299E4E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8833-F82F-401B-B849-5BFABD52C22D}" type="datetimeFigureOut">
              <a:rPr lang="en-US" smtClean="0"/>
              <a:t>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D6A2-7EAD-40A8-8FCD-EB299E4E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8833-F82F-401B-B849-5BFABD52C22D}" type="datetimeFigureOut">
              <a:rPr lang="en-US" smtClean="0"/>
              <a:t>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D6A2-7EAD-40A8-8FCD-EB299E4E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8833-F82F-401B-B849-5BFABD52C22D}" type="datetimeFigureOut">
              <a:rPr lang="en-US" smtClean="0"/>
              <a:t>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D6A2-7EAD-40A8-8FCD-EB299E4E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8833-F82F-401B-B849-5BFABD52C22D}" type="datetimeFigureOut">
              <a:rPr lang="en-US" smtClean="0"/>
              <a:t>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D6A2-7EAD-40A8-8FCD-EB299E4E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8833-F82F-401B-B849-5BFABD52C22D}" type="datetimeFigureOut">
              <a:rPr lang="en-US" smtClean="0"/>
              <a:t>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D6A2-7EAD-40A8-8FCD-EB299E4E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8833-F82F-401B-B849-5BFABD52C22D}" type="datetimeFigureOut">
              <a:rPr lang="en-US" smtClean="0"/>
              <a:t>1/8/2011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D6A2-7EAD-40A8-8FCD-EB299E4E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8833-F82F-401B-B849-5BFABD52C22D}" type="datetimeFigureOut">
              <a:rPr lang="en-US" smtClean="0"/>
              <a:t>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D6A2-7EAD-40A8-8FCD-EB299E4E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8833-F82F-401B-B849-5BFABD52C22D}" type="datetimeFigureOut">
              <a:rPr lang="en-US" smtClean="0"/>
              <a:t>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D6A2-7EAD-40A8-8FCD-EB299E4E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8833-F82F-401B-B849-5BFABD52C22D}" type="datetimeFigureOut">
              <a:rPr lang="en-US" smtClean="0"/>
              <a:t>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D6A2-7EAD-40A8-8FCD-EB299E4E5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68833-F82F-401B-B849-5BFABD52C22D}" type="datetimeFigureOut">
              <a:rPr lang="en-US" smtClean="0"/>
              <a:t>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D6A2-7EAD-40A8-8FCD-EB299E4E5C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信靠耶穌真是甜美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3100" dirty="0" smtClean="0"/>
              <a:t>詩集：生命聖詩，</a:t>
            </a:r>
            <a:r>
              <a:rPr lang="en-US" altLang="zh-TW" sz="3100" dirty="0" smtClean="0"/>
              <a:t>286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b="1" dirty="0" smtClean="0"/>
              <a:t>1  </a:t>
            </a:r>
            <a:r>
              <a:rPr lang="zh-TW" altLang="en-US" sz="3600" b="1" dirty="0" smtClean="0"/>
              <a:t>信靠耶穌真是甜美；只要深信主恩言，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只要站在主應許上，信靠主蒙福無邊。</a:t>
            </a:r>
            <a:r>
              <a:rPr lang="zh-TW" altLang="en-US" sz="4000" b="1" dirty="0" smtClean="0"/>
              <a:t/>
            </a:r>
            <a:br>
              <a:rPr lang="zh-TW" altLang="en-US" sz="4000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sz="3600" b="1" dirty="0" smtClean="0"/>
              <a:t>耶穌，耶穌，何等可靠，我的經驗屢證實。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耶穌，耶穌，寶貴耶穌，賜我恩更信靠你。</a:t>
            </a:r>
            <a:br>
              <a:rPr lang="zh-TW" altLang="en-US" sz="3600" b="1" dirty="0" smtClean="0"/>
            </a:b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sz="3600" b="1" dirty="0" smtClean="0"/>
              <a:t>信靠耶穌何等甜美；只要信靠主寶血，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只要憑著單純信心，能洗罪污白如雪。</a:t>
            </a: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r>
              <a:rPr lang="zh-TW" altLang="en-US" sz="3600" b="1" dirty="0" smtClean="0"/>
              <a:t>耶穌，耶穌，何等可靠，我的經驗屢證實。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耶穌，耶穌，寶貴耶穌，賜我恩更信靠你。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sz="3600" b="1" dirty="0" smtClean="0"/>
              <a:t>信靠耶穌真是甜美；罪污，自我，全離棄，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從主領受一切恩惠，生命，喜樂，享安息。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耶穌，耶穌，何等可靠，我的經驗屢證實</a:t>
            </a:r>
            <a:endParaRPr lang="en-US" altLang="zh-TW" sz="3600" b="1" dirty="0" smtClean="0"/>
          </a:p>
          <a:p>
            <a:pPr algn="ctr">
              <a:buNone/>
            </a:pPr>
            <a:r>
              <a:rPr lang="en-US" altLang="zh-TW" sz="3600" b="1" dirty="0"/>
              <a:t> </a:t>
            </a:r>
            <a:r>
              <a:rPr lang="en-US" altLang="zh-TW" sz="3600" b="1" dirty="0" smtClean="0"/>
              <a:t>  </a:t>
            </a:r>
            <a:r>
              <a:rPr lang="zh-TW" altLang="en-US" sz="3600" b="1" dirty="0" smtClean="0"/>
              <a:t>耶穌，耶穌，寶貴耶穌，賜我恩更信靠你。 </a:t>
            </a:r>
            <a:r>
              <a:rPr lang="zh-TW" altLang="en-US" sz="3600" b="1" dirty="0" smtClean="0"/>
              <a:t/>
            </a:r>
            <a:br>
              <a:rPr lang="zh-TW" altLang="en-US" sz="3600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2816"/>
            <a:ext cx="91440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sz="3600" b="1" dirty="0" smtClean="0"/>
              <a:t>信靠耶穌何等快樂；祂是我救主，良友，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深知祂必與我同行，從今時直到永遠。</a:t>
            </a:r>
            <a:br>
              <a:rPr lang="zh-TW" altLang="en-US" sz="3600" b="1" dirty="0" smtClean="0"/>
            </a:b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    耶穌，耶穌，何等可靠，我的經驗屢證實。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耶穌，耶穌，寶貴耶穌，賜我恩更信靠你。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85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【信靠耶穌真是甜美】 詩集：生命聖詩，286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【信靠耶穌真是甜美】 詩集：生命聖詩，286 </dc:title>
  <dc:creator>phil tsang</dc:creator>
  <cp:lastModifiedBy>phil tsang</cp:lastModifiedBy>
  <cp:revision>1</cp:revision>
  <dcterms:created xsi:type="dcterms:W3CDTF">2011-01-08T23:51:14Z</dcterms:created>
  <dcterms:modified xsi:type="dcterms:W3CDTF">2011-01-08T23:57:00Z</dcterms:modified>
</cp:coreProperties>
</file>