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2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5AFA-1DF9-4F5F-8986-D912F4D0A6B9}" type="datetimeFigureOut">
              <a:rPr lang="en-US" smtClean="0"/>
              <a:t>9/18/2010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F595-D497-482E-A177-8C7D2D839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5AFA-1DF9-4F5F-8986-D912F4D0A6B9}" type="datetimeFigureOut">
              <a:rPr lang="en-US" smtClean="0"/>
              <a:t>9/18/2010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F595-D497-482E-A177-8C7D2D839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5AFA-1DF9-4F5F-8986-D912F4D0A6B9}" type="datetimeFigureOut">
              <a:rPr lang="en-US" smtClean="0"/>
              <a:t>9/18/2010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F595-D497-482E-A177-8C7D2D839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5AFA-1DF9-4F5F-8986-D912F4D0A6B9}" type="datetimeFigureOut">
              <a:rPr lang="en-US" smtClean="0"/>
              <a:t>9/18/2010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F595-D497-482E-A177-8C7D2D839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5AFA-1DF9-4F5F-8986-D912F4D0A6B9}" type="datetimeFigureOut">
              <a:rPr lang="en-US" smtClean="0"/>
              <a:t>9/18/2010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F595-D497-482E-A177-8C7D2D839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5AFA-1DF9-4F5F-8986-D912F4D0A6B9}" type="datetimeFigureOut">
              <a:rPr lang="en-US" smtClean="0"/>
              <a:t>9/18/2010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F595-D497-482E-A177-8C7D2D839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5AFA-1DF9-4F5F-8986-D912F4D0A6B9}" type="datetimeFigureOut">
              <a:rPr lang="en-US" smtClean="0"/>
              <a:t>9/18/2010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F595-D497-482E-A177-8C7D2D839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5AFA-1DF9-4F5F-8986-D912F4D0A6B9}" type="datetimeFigureOut">
              <a:rPr lang="en-US" smtClean="0"/>
              <a:t>9/18/2010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F595-D497-482E-A177-8C7D2D839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5AFA-1DF9-4F5F-8986-D912F4D0A6B9}" type="datetimeFigureOut">
              <a:rPr lang="en-US" smtClean="0"/>
              <a:t>9/18/2010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F595-D497-482E-A177-8C7D2D839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5AFA-1DF9-4F5F-8986-D912F4D0A6B9}" type="datetimeFigureOut">
              <a:rPr lang="en-US" smtClean="0"/>
              <a:t>9/18/2010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F595-D497-482E-A177-8C7D2D839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C15AFA-1DF9-4F5F-8986-D912F4D0A6B9}" type="datetimeFigureOut">
              <a:rPr lang="en-US" smtClean="0"/>
              <a:t>9/18/2010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ADF595-D497-482E-A177-8C7D2D83930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C15AFA-1DF9-4F5F-8986-D912F4D0A6B9}" type="datetimeFigureOut">
              <a:rPr lang="en-US" smtClean="0"/>
              <a:t>9/18/2010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DF595-D497-482E-A177-8C7D2D83930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更親近恩主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dirty="0" smtClean="0"/>
              <a:t>詩集：生命聖詩，</a:t>
            </a:r>
            <a:r>
              <a:rPr lang="en-US" altLang="zh-TW" dirty="0" smtClean="0"/>
              <a:t>370</a:t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997152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主啊，我屬你，我聽你聲音，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說你愛我何等深；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但我更渴望被信心舉起，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使我更能親近你。</a:t>
            </a:r>
            <a:endParaRPr lang="en-US" altLang="zh-TW" b="1" dirty="0" smtClean="0"/>
          </a:p>
          <a:p>
            <a:pPr algn="ctr">
              <a:buNone/>
            </a:pPr>
            <a:endParaRPr lang="en-US" b="1" dirty="0"/>
          </a:p>
          <a:p>
            <a:pPr algn="ctr">
              <a:buNone/>
            </a:pPr>
            <a:r>
              <a:rPr lang="zh-TW" altLang="en-US" b="1" dirty="0" smtClean="0"/>
              <a:t>副歌：親愛恩主，引我更親近，到你受死寶架前；</a:t>
            </a:r>
            <a:br>
              <a:rPr lang="zh-TW" altLang="en-US" b="1" dirty="0" smtClean="0"/>
            </a:br>
            <a:r>
              <a:rPr lang="zh-TW" altLang="en-US" b="1" dirty="0" smtClean="0"/>
              <a:t>　　引我親近，親近，更親近恩主，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到你流寶血身邊。</a:t>
            </a:r>
            <a:endParaRPr lang="en-US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88632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分別我為聖，專為主所用，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仰賴你聖恩大能；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助我往上看，有堅固盼望，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主旨意我所嚮往。</a:t>
            </a:r>
            <a:endParaRPr lang="en-US" altLang="zh-TW" b="1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zh-TW" altLang="en-US" b="1" dirty="0" smtClean="0"/>
              <a:t>副歌：親愛恩主，引我更親近，到你受死寶架前；</a:t>
            </a:r>
            <a:br>
              <a:rPr lang="zh-TW" altLang="en-US" b="1" dirty="0" smtClean="0"/>
            </a:br>
            <a:r>
              <a:rPr lang="zh-TW" altLang="en-US" b="1" dirty="0" smtClean="0"/>
              <a:t>　　引我親近，親近，更親近恩主，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到你流寶血身邊。</a:t>
            </a:r>
            <a:endParaRPr lang="en-US" b="1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zh-TW" altLang="en-US" b="1" dirty="0" smtClean="0"/>
              <a:t>雖片刻時間在施恩座前，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何等喜樂難以言；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俯伏主腳前，與主面對面，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如密友歡聚甘甜。</a:t>
            </a:r>
            <a:endParaRPr lang="en-US" altLang="zh-TW" b="1" dirty="0" smtClean="0"/>
          </a:p>
          <a:p>
            <a:pPr algn="ctr">
              <a:buNone/>
            </a:pPr>
            <a:endParaRPr lang="en-US" altLang="zh-TW" dirty="0"/>
          </a:p>
          <a:p>
            <a:pPr algn="ctr">
              <a:buNone/>
            </a:pPr>
            <a:r>
              <a:rPr lang="zh-TW" altLang="en-US" b="1" dirty="0" smtClean="0"/>
              <a:t>副歌：親愛恩主，引我更親近，到你受死寶架前；</a:t>
            </a:r>
            <a:br>
              <a:rPr lang="zh-TW" altLang="en-US" b="1" dirty="0" smtClean="0"/>
            </a:br>
            <a:r>
              <a:rPr lang="zh-TW" altLang="en-US" b="1" dirty="0" smtClean="0"/>
              <a:t>　　引我親近，親近，更親近恩主，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到你流寶血身邊。</a:t>
            </a:r>
            <a:endParaRPr lang="en-US" b="1" dirty="0" smtClean="0"/>
          </a:p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5949280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何等深主愛，我今不能明，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直到走完世路程；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何等大喜樂，我今未全歷，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直到與主享安息。</a:t>
            </a:r>
            <a:endParaRPr lang="en-US" altLang="zh-TW" b="1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r>
              <a:rPr lang="zh-TW" altLang="en-US" b="1" dirty="0" smtClean="0"/>
              <a:t>副歌：親愛恩主，引我更親近，到你受死寶架前；</a:t>
            </a:r>
            <a:br>
              <a:rPr lang="zh-TW" altLang="en-US" b="1" dirty="0" smtClean="0"/>
            </a:br>
            <a:r>
              <a:rPr lang="zh-TW" altLang="en-US" b="1" dirty="0" smtClean="0"/>
              <a:t>　　引我親近，親近，更親近恩主，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到你流寶血身邊。</a:t>
            </a:r>
            <a:endParaRPr lang="en-US" b="1" dirty="0" smtClean="0"/>
          </a:p>
          <a:p>
            <a:pPr algn="ctr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254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【更親近恩主】 詩集：生命聖詩，370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 tsang</dc:creator>
  <cp:lastModifiedBy>phil tsang</cp:lastModifiedBy>
  <cp:revision>2</cp:revision>
  <dcterms:created xsi:type="dcterms:W3CDTF">2010-09-19T02:43:57Z</dcterms:created>
  <dcterms:modified xsi:type="dcterms:W3CDTF">2010-09-19T02:54:55Z</dcterms:modified>
</cp:coreProperties>
</file>