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4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7843-6CFA-4F32-83BB-FCCC17E9E06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749C-40F2-4447-96DE-510C3B60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veban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Inferring Species </a:t>
            </a:r>
            <a:r>
              <a:rPr lang="en-US" dirty="0"/>
              <a:t>B</a:t>
            </a:r>
            <a:r>
              <a:rPr lang="en-US" dirty="0" smtClean="0"/>
              <a:t>ased on </a:t>
            </a:r>
            <a:r>
              <a:rPr lang="en-US" dirty="0" err="1"/>
              <a:t>G</a:t>
            </a:r>
            <a:r>
              <a:rPr lang="en-US" dirty="0" err="1" smtClean="0"/>
              <a:t>eodata</a:t>
            </a:r>
            <a:r>
              <a:rPr lang="en-US" dirty="0" smtClean="0"/>
              <a:t>	of Three Birds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Caffry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Downloaded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smtClean="0">
                <a:hlinkClick r:id="rId2"/>
              </a:rPr>
              <a:t>www.movebank.org</a:t>
            </a:r>
            <a:endParaRPr lang="en-US" dirty="0" smtClean="0"/>
          </a:p>
          <a:p>
            <a:r>
              <a:rPr lang="en-US" dirty="0" err="1" smtClean="0"/>
              <a:t>Geopoints</a:t>
            </a:r>
            <a:r>
              <a:rPr lang="en-US" dirty="0" smtClean="0"/>
              <a:t> for three bird species: Bald Eagle, Great Egret, Blue Heron</a:t>
            </a:r>
          </a:p>
          <a:p>
            <a:r>
              <a:rPr lang="en-US" dirty="0" smtClean="0"/>
              <a:t>~1 million points consisting of Latitude, Longitude, </a:t>
            </a:r>
            <a:r>
              <a:rPr lang="en-US" dirty="0" err="1" smtClean="0"/>
              <a:t>datetime</a:t>
            </a:r>
            <a:r>
              <a:rPr lang="en-US" dirty="0" smtClean="0"/>
              <a:t>, bird ID, and species.</a:t>
            </a:r>
          </a:p>
          <a:p>
            <a:r>
              <a:rPr lang="en-US" dirty="0" smtClean="0"/>
              <a:t>Broke data into groups based on time of day and calculated the distance each bird traveled during that time for every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There will be no difference in movement patterns between species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Using clustering analysis and regression </a:t>
            </a:r>
            <a:r>
              <a:rPr lang="en-US" dirty="0" smtClean="0"/>
              <a:t>I will be able to predict whether a bird is a bird of prey (Bald Eagle) or heron (Blue Heron and Great Egret)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:  I will be able to predict species based on movement patterns</a:t>
            </a:r>
          </a:p>
          <a:p>
            <a:r>
              <a:rPr lang="en-US" dirty="0" smtClean="0"/>
              <a:t>H</a:t>
            </a:r>
            <a:r>
              <a:rPr lang="en-US" baseline="-25000" dirty="0"/>
              <a:t>3</a:t>
            </a:r>
            <a:r>
              <a:rPr lang="en-US" dirty="0" smtClean="0"/>
              <a:t>: I will be able to predict individual bird identity based on movement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44" y="0"/>
            <a:ext cx="6115860" cy="5929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" y="1"/>
            <a:ext cx="6147329" cy="5940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8677" y="5929341"/>
            <a:ext cx="216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Blue Heron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38697" y="5929341"/>
            <a:ext cx="179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Bald Eagle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57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Clusters with </a:t>
            </a:r>
            <a:r>
              <a:rPr lang="en-US" dirty="0" err="1" smtClean="0"/>
              <a:t>Kmeans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516"/>
            <a:ext cx="7249732" cy="52116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3994" y="1690688"/>
            <a:ext cx="3284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Strong support for either 2 or 3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Not likely to identify individuals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57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linear relationship</a:t>
            </a:r>
          </a:p>
          <a:p>
            <a:pPr lvl="1"/>
            <a:r>
              <a:rPr lang="en-US" dirty="0" smtClean="0"/>
              <a:t>Test Score = -195.1</a:t>
            </a:r>
          </a:p>
          <a:p>
            <a:r>
              <a:rPr lang="en-US" dirty="0" smtClean="0"/>
              <a:t>Logistical Model</a:t>
            </a:r>
          </a:p>
          <a:p>
            <a:pPr lvl="1"/>
            <a:r>
              <a:rPr lang="en-US" dirty="0" smtClean="0"/>
              <a:t>Accuracy for whether bird of prey or heron = 1.0!</a:t>
            </a:r>
          </a:p>
          <a:p>
            <a:pPr lvl="1"/>
            <a:r>
              <a:rPr lang="en-US" dirty="0" smtClean="0"/>
              <a:t>Accuracy for predicting species = 0.833</a:t>
            </a:r>
          </a:p>
          <a:p>
            <a:pPr lvl="1"/>
            <a:r>
              <a:rPr lang="en-US" dirty="0" smtClean="0"/>
              <a:t>Accuracy for predicting individuals = 0.0</a:t>
            </a:r>
          </a:p>
          <a:p>
            <a:pPr lvl="2"/>
            <a:r>
              <a:rPr lang="en-US" dirty="0" smtClean="0"/>
              <a:t>Highest weights were for evening time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00" cy="3953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128248"/>
            <a:ext cx="12192599" cy="1077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Plotted </a:t>
            </a:r>
            <a:r>
              <a:rPr lang="en-US" sz="3200" dirty="0" err="1" smtClean="0"/>
              <a:t>geopoints</a:t>
            </a:r>
            <a:r>
              <a:rPr lang="en-US" sz="3200" dirty="0" smtClean="0"/>
              <a:t> for a Bald Eagle and Blue Heron individual over a 2-day timespan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10915"/>
            <a:ext cx="2176530" cy="120032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Bald Eagle</a:t>
            </a:r>
          </a:p>
          <a:p>
            <a:endParaRPr lang="en-US" sz="2400" dirty="0"/>
          </a:p>
          <a:p>
            <a:r>
              <a:rPr lang="en-US" sz="2400" dirty="0" smtClean="0"/>
              <a:t>Blue Heron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627094" y="3011662"/>
            <a:ext cx="322729" cy="30820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27093" y="3732825"/>
            <a:ext cx="322729" cy="308206"/>
          </a:xfrm>
          <a:prstGeom prst="ellipse">
            <a:avLst/>
          </a:prstGeom>
          <a:solidFill>
            <a:srgbClr val="F54D0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 confirmed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 rejected</a:t>
            </a:r>
          </a:p>
          <a:p>
            <a:r>
              <a:rPr lang="en-US" dirty="0" smtClean="0"/>
              <a:t>Incorporate more species to define patterns within larger groups (genus or family)</a:t>
            </a:r>
          </a:p>
          <a:p>
            <a:r>
              <a:rPr lang="en-US" dirty="0" smtClean="0"/>
              <a:t>Incorporate proximity to geological features (rivers, lakes, oceans, mountains…)</a:t>
            </a:r>
          </a:p>
          <a:p>
            <a:r>
              <a:rPr lang="en-US" dirty="0" smtClean="0"/>
              <a:t>Test greater numbers of individuals for a species for potential to define behavior groups within a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278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Inferring Species Based on Geodata of Three Birds</vt:lpstr>
      <vt:lpstr>Data Stats</vt:lpstr>
      <vt:lpstr>Hypothesis</vt:lpstr>
      <vt:lpstr>PowerPoint Presentation</vt:lpstr>
      <vt:lpstr>Looking for Clusters with Kmeans</vt:lpstr>
      <vt:lpstr>Regression and Prediction</vt:lpstr>
      <vt:lpstr>PowerPoint Presentation</vt:lpstr>
      <vt:lpstr>Conclusion/Future Directions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Species Based on Geodata of Three Birds</dc:title>
  <dc:creator>Will</dc:creator>
  <cp:lastModifiedBy>Will</cp:lastModifiedBy>
  <cp:revision>10</cp:revision>
  <dcterms:created xsi:type="dcterms:W3CDTF">2015-04-29T14:39:15Z</dcterms:created>
  <dcterms:modified xsi:type="dcterms:W3CDTF">2015-04-29T19:18:45Z</dcterms:modified>
</cp:coreProperties>
</file>