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1920-6CEA-44A9-A84C-CAE8DB36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69E21-FE10-4BD5-83C4-B6AF2D74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EE3C-206D-4188-9DA3-60C69AE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2D72-7DD4-405D-8EC7-40FA68CE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E6AA-7B6E-49BA-8AE2-6F64BE3B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6E59-D736-41F9-A6F2-23AC73B7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84857-0FDD-4B6B-A674-A2718D14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B660-D573-4EF2-BE5E-D50869F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21A7-686E-4DC5-AAF0-BBCE93D7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154B-12D1-4258-B969-9F46528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18CB-2A16-40D5-AB20-F683205E4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E960C-5534-4448-971D-32B85261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A7B-70BB-4353-AD6B-8833BE16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F9C5-BF27-4EA3-9D6E-0F99B65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6C69-6D1C-41E3-8763-E84F464C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0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422D-892A-4BB9-A44C-B8C7FA84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D43D-4F1E-4577-A8C6-6FDD629E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FC16-8CB2-4459-A02B-5BFF4E22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AA19-CAFD-440A-B411-8FE611AD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DDB9-0C81-4316-A63E-3644E64E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0268-E170-4328-8A90-5236F24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2B51-0363-441F-AB92-0D9287B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244A-CCBB-4608-A389-8E8B4EF9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2A49-18E0-4869-A1C0-23B1084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C0AD-4C70-4811-915B-7775531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A32A-1D6E-4AD1-93C9-C58E5DFF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C82E-C245-452A-9CBD-7F057C525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212C-459A-4C07-ACD2-859AC00F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F88B-B91F-4DAA-9B91-A77EFFAA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6BD2-1D13-40C8-9276-665643BA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EBE0-CCA8-42B8-B2B6-FA1B41E8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38AA-D033-4AB8-8E6D-D39E2D72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DC68-50CF-4657-B021-E3C8CCAC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464B-58A8-4158-B450-26C4C293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D0D1D-686E-424F-89D0-8D86E1A4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460E2-3C42-4E7B-B1FC-68B23B037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D906-EC7F-4527-A8B6-8FD6DFAE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6B091-1D48-4FC0-923C-90A6A688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AF2E7-4B0E-4CED-85E7-D4A11BA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3C3-CC0E-4A07-A751-618F4B82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1AFE1-BDE4-45A5-B1A3-9D1E85A9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B4F57-7057-4E30-9C60-ACF7387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544D6-B5FF-4A64-957A-0E47BCE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50B94-EDEB-4ABD-B44A-629FD372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6E9E6-C314-4878-B4F5-069DE4C5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D55C-A41F-4681-8190-1465526A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D83C-907F-4B86-8F64-6801088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5DE5-F883-4418-8BA7-D1C8D7EA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4656-665D-4CB3-A23F-692287DB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36FE-D88F-46FB-BD40-E13B2C1E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623AC-5E43-48C7-B36F-23268BA9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E49C-A476-4D1E-851A-61AFF12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0C32-A1E0-4008-B096-44DC3AF5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33F18-AF39-48DC-8E7E-2F89766B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942F-57CD-42C9-B304-36406D6D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B1B1-B546-4657-A42F-50DA54FE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3BCD-1286-4736-9321-72DE9D1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9B23-FE8D-41C9-B19C-8761F952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19D5B-FC56-42AD-929E-0203D6B5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92CA-321E-478A-873A-5EF559FB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BADE-4EED-4B99-A033-13D1314B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BBD9-B0B1-40C0-8DE4-B8361265DD8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EC65-BACE-4B40-85B7-B0454A144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9D03-590C-4378-A320-E9BB665FB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25DB-2237-486E-9786-8A19B5F4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94A5-AAE3-4BA8-B27B-4A5A402DC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B82C2-3D16-4D6B-A505-B1753F026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F30ED-E447-4897-B6A8-9BB8B7265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2307" r="9177" b="4117"/>
          <a:stretch/>
        </p:blipFill>
        <p:spPr>
          <a:xfrm>
            <a:off x="1626008" y="551324"/>
            <a:ext cx="4035669" cy="5451232"/>
          </a:xfrm>
          <a:prstGeom prst="round2SameRect">
            <a:avLst>
              <a:gd name="adj1" fmla="val 11877"/>
              <a:gd name="adj2" fmla="val 0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4259E-343D-468F-941A-0C4B3D2AE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8" t="1060" r="2901" b="19452"/>
          <a:stretch/>
        </p:blipFill>
        <p:spPr>
          <a:xfrm>
            <a:off x="6279894" y="596816"/>
            <a:ext cx="4035669" cy="5451232"/>
          </a:xfrm>
          <a:prstGeom prst="round2SameRect">
            <a:avLst>
              <a:gd name="adj1" fmla="val 12947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5738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28AC-91FB-46DC-9115-D230C0A9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4" t="1666" r="10199" b="14691"/>
          <a:stretch/>
        </p:blipFill>
        <p:spPr>
          <a:xfrm>
            <a:off x="197827" y="518745"/>
            <a:ext cx="4106008" cy="5508087"/>
          </a:xfrm>
          <a:prstGeom prst="round2SameRect">
            <a:avLst>
              <a:gd name="adj1" fmla="val 12894"/>
              <a:gd name="adj2" fmla="val 0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F4FF75-FCDB-4F38-B067-090DAB681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" t="1732" r="2674" b="20247"/>
          <a:stretch/>
        </p:blipFill>
        <p:spPr>
          <a:xfrm>
            <a:off x="4143124" y="518744"/>
            <a:ext cx="4106008" cy="5508087"/>
          </a:xfrm>
          <a:prstGeom prst="round2SameRect">
            <a:avLst>
              <a:gd name="adj1" fmla="val 13361"/>
              <a:gd name="adj2" fmla="val 0"/>
            </a:avLst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0F55D5-A57D-4D62-B5D8-C58B7A12E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8" t="898" r="12476" b="18786"/>
          <a:stretch/>
        </p:blipFill>
        <p:spPr>
          <a:xfrm>
            <a:off x="8249132" y="518745"/>
            <a:ext cx="4070837" cy="5508087"/>
          </a:xfrm>
          <a:prstGeom prst="round2SameRect">
            <a:avLst>
              <a:gd name="adj1" fmla="val 12277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7993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calil</dc:creator>
  <cp:lastModifiedBy>wilson calil</cp:lastModifiedBy>
  <cp:revision>5</cp:revision>
  <dcterms:created xsi:type="dcterms:W3CDTF">2020-02-24T02:50:58Z</dcterms:created>
  <dcterms:modified xsi:type="dcterms:W3CDTF">2020-02-26T06:12:24Z</dcterms:modified>
</cp:coreProperties>
</file>