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6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115B-E5AA-6E08-8BD3-77EC032BE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3339D-A975-EC98-AC96-18700D63D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D6AAC-8364-7DA6-A59A-251C18D9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00B-F9E5-4541-96E3-462D8770A89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DD3D-8F2D-7591-8829-9C8BB4E6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440DA-9B08-C885-A258-E360F4E0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747C-8B41-486A-856A-43945CEB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3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3C54-F274-0F19-7124-DA13755A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05ED4-C7C7-D603-551D-50EE62F60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408E6-48BF-2332-DBAD-0FFE83EF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00B-F9E5-4541-96E3-462D8770A89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B4390-3BD3-95AF-BFDB-8F7FE432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3C402-EE84-1724-6CFC-D5A5AE9E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747C-8B41-486A-856A-43945CEB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2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6075EB-C94D-76BC-343E-6E442B8D3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C1CC4-9B01-D605-E7B3-C5034A6CB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EF64D-269C-4A43-A404-1CDE00DC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00B-F9E5-4541-96E3-462D8770A89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E699D-E55B-8A4E-8E97-2922AFE6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3921E-EAEA-02F9-F4B3-4FF49D31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747C-8B41-486A-856A-43945CEB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0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CDE4-C26C-B58B-5093-F32D3751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7DD1F-E566-4E8A-2537-6D94EF56D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A1C6-6642-9046-C53D-71D6ECCB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00B-F9E5-4541-96E3-462D8770A89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D750B-F467-0800-6408-7FE7418A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5D018-293C-9C45-AE61-09F49894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747C-8B41-486A-856A-43945CEB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7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6554-C7DF-2F56-7377-8593835F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0F5A2-E0E0-51FD-6216-58A520896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6507F-9A2A-5106-4180-10F897B3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00B-F9E5-4541-96E3-462D8770A89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ED42F-0B58-72C2-CAED-FA1E8FEC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904F3-6D4B-EC82-539A-37AE3805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747C-8B41-486A-856A-43945CEB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3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6FCF-B8B8-8C42-6CD9-519D2B9C1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7F7C8-587E-E6FB-D580-367C16D9F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AF114-D6B0-7339-7B7E-DF6B2CFC8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74B7F-1A7F-3BE9-DF9A-8D6AA290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00B-F9E5-4541-96E3-462D8770A89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051C2-A197-6F64-4FB2-906F455F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98880-0375-2E9E-7380-094F37BC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747C-8B41-486A-856A-43945CEB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5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DAEC-24B7-B04A-9089-070F4CF1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1CBFF-7D01-1915-4487-0D57311CA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8F967-8A4B-4685-D52C-0176D5588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9FEF9-ED7F-35BE-F5CC-C049C64C5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C176C-7048-B91C-6985-CF6CF350F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520473-569D-C343-1B02-C1F5DC25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00B-F9E5-4541-96E3-462D8770A89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80FAB-EC69-BB0D-4045-50F514C8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DBFA11-FF26-D604-2B4E-7AC06989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747C-8B41-486A-856A-43945CEB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5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166BB-072A-3DCA-3B35-D7D86C8F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5703B5-611F-FCD9-2FD0-72ED0396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00B-F9E5-4541-96E3-462D8770A89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6010C-97BB-0E1E-087D-64C08E99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E5664-4908-34E3-0BB8-A8332993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747C-8B41-486A-856A-43945CEB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1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16458-1E82-2D3D-6B53-69C623322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00B-F9E5-4541-96E3-462D8770A89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491C7D-FBE9-B67F-43F4-15E99A23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D5AA1-B7C6-58B5-EDFC-B27FEDEA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747C-8B41-486A-856A-43945CEB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8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BD5D-94B6-5A13-E48F-1842736E8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FBD95-91EB-6498-E10C-4FDD6795D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64F72-3197-C838-818A-59C07650D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6E1EE-58A9-044E-F369-12048D49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00B-F9E5-4541-96E3-462D8770A89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5C63C-FF6F-61C5-4C5A-F512F4CE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84AA0-ED83-CF70-982F-1DEF89C3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747C-8B41-486A-856A-43945CEB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6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64ED-67E2-C357-C206-956C9332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7D1FF-DCB4-C8DA-E9B5-2987568F7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3C731-9CA0-158C-175A-9189AC8E3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1E2A1-23F3-B973-8A90-8A41BF2A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00B-F9E5-4541-96E3-462D8770A89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A6771-43F3-95F1-91F2-86C9D7FC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DB1AB-5386-F933-EE78-2D31E577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747C-8B41-486A-856A-43945CEB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1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E5240-4DCF-4406-4634-F68F85D2E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98997-AD5F-616A-2ABF-40BFFEFDD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9E71B-303D-2342-87BE-8A6D6E72D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FC00B-F9E5-4541-96E3-462D8770A89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19C07-8E85-ED5C-7CE9-C91C2038C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4D3D0-17C1-232E-EA1C-CBC612EA8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E747C-8B41-486A-856A-43945CEB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3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A1FDF48-3FA0-5EA8-5B29-368F01FEFEC2}"/>
              </a:ext>
            </a:extLst>
          </p:cNvPr>
          <p:cNvSpPr/>
          <p:nvPr/>
        </p:nvSpPr>
        <p:spPr>
          <a:xfrm>
            <a:off x="1098645" y="689213"/>
            <a:ext cx="3916907" cy="5377218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1 .</a:t>
            </a:r>
          </a:p>
          <a:p>
            <a:pPr algn="ctr"/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2 .</a:t>
            </a:r>
          </a:p>
          <a:p>
            <a:pPr algn="ctr"/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4EF45-83F6-44E3-2F9B-E90A59531B47}"/>
              </a:ext>
            </a:extLst>
          </p:cNvPr>
          <p:cNvSpPr txBox="1"/>
          <p:nvPr/>
        </p:nvSpPr>
        <p:spPr>
          <a:xfrm>
            <a:off x="320722" y="305709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3C705F-1C69-0052-C821-F7EBD2610C49}"/>
              </a:ext>
            </a:extLst>
          </p:cNvPr>
          <p:cNvSpPr/>
          <p:nvPr/>
        </p:nvSpPr>
        <p:spPr>
          <a:xfrm>
            <a:off x="7556310" y="689213"/>
            <a:ext cx="3916907" cy="5377218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2</a:t>
            </a:r>
          </a:p>
          <a:p>
            <a:pPr algn="ctr"/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3</a:t>
            </a:r>
          </a:p>
          <a:p>
            <a:pPr algn="ctr"/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4</a:t>
            </a: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531ED-6E6D-CF5E-FD9F-C88D38DD5CE8}"/>
              </a:ext>
            </a:extLst>
          </p:cNvPr>
          <p:cNvSpPr txBox="1"/>
          <p:nvPr/>
        </p:nvSpPr>
        <p:spPr>
          <a:xfrm>
            <a:off x="11606583" y="3057099"/>
            <a:ext cx="561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B050"/>
                </a:solidFill>
              </a:rPr>
              <a:t>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0EE9DC-6331-EFB8-C04B-011FE46F209D}"/>
              </a:ext>
            </a:extLst>
          </p:cNvPr>
          <p:cNvCxnSpPr/>
          <p:nvPr/>
        </p:nvCxnSpPr>
        <p:spPr>
          <a:xfrm>
            <a:off x="3241343" y="1555845"/>
            <a:ext cx="6059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0B5650-8C01-EF36-CD8B-E6C6DD784D1A}"/>
              </a:ext>
            </a:extLst>
          </p:cNvPr>
          <p:cNvCxnSpPr/>
          <p:nvPr/>
        </p:nvCxnSpPr>
        <p:spPr>
          <a:xfrm>
            <a:off x="3241343" y="3377822"/>
            <a:ext cx="6059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30D87A-DC2B-9F9E-569D-155F8913434E}"/>
              </a:ext>
            </a:extLst>
          </p:cNvPr>
          <p:cNvCxnSpPr/>
          <p:nvPr/>
        </p:nvCxnSpPr>
        <p:spPr>
          <a:xfrm>
            <a:off x="3186752" y="5213445"/>
            <a:ext cx="6114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F90243-7B70-A0CA-B15A-C92F4AE80AB1}"/>
              </a:ext>
            </a:extLst>
          </p:cNvPr>
          <p:cNvSpPr txBox="1"/>
          <p:nvPr/>
        </p:nvSpPr>
        <p:spPr>
          <a:xfrm>
            <a:off x="5875361" y="199199"/>
            <a:ext cx="912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128798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9E9DBF-35D6-EBD1-AEC0-0C5E8284DF6A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6096000" y="527890"/>
            <a:ext cx="66675" cy="603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C9830C-711D-35C3-2E48-79D0CE0B37F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61975" y="5337691"/>
            <a:ext cx="11125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B90A36-4533-2803-207B-CB3A73A2A637}"/>
              </a:ext>
            </a:extLst>
          </p:cNvPr>
          <p:cNvSpPr txBox="1"/>
          <p:nvPr/>
        </p:nvSpPr>
        <p:spPr>
          <a:xfrm>
            <a:off x="6018244" y="15855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FC5FBF-073B-EA5D-E80B-BCC0405ED2A9}"/>
              </a:ext>
            </a:extLst>
          </p:cNvPr>
          <p:cNvSpPr txBox="1"/>
          <p:nvPr/>
        </p:nvSpPr>
        <p:spPr>
          <a:xfrm>
            <a:off x="11687820" y="515302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3D7374-5F17-8A8E-C777-640A25DEF493}"/>
                  </a:ext>
                </a:extLst>
              </p:cNvPr>
              <p:cNvSpPr txBox="1"/>
              <p:nvPr/>
            </p:nvSpPr>
            <p:spPr>
              <a:xfrm>
                <a:off x="7012907" y="3466327"/>
                <a:ext cx="9198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</a:rPr>
                  <a:t>Função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3D7374-5F17-8A8E-C777-640A25DEF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907" y="3466327"/>
                <a:ext cx="919867" cy="646331"/>
              </a:xfrm>
              <a:prstGeom prst="rect">
                <a:avLst/>
              </a:prstGeom>
              <a:blipFill>
                <a:blip r:embed="rId2"/>
                <a:stretch>
                  <a:fillRect l="-5298" t="-566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D09459CC-FEC5-5F73-72E5-573A8ADC93A8}"/>
              </a:ext>
            </a:extLst>
          </p:cNvPr>
          <p:cNvSpPr txBox="1"/>
          <p:nvPr/>
        </p:nvSpPr>
        <p:spPr>
          <a:xfrm>
            <a:off x="10024463" y="5337690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D(f) = 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863C15-E265-3A60-E9F5-E6F0D0D29072}"/>
              </a:ext>
            </a:extLst>
          </p:cNvPr>
          <p:cNvSpPr txBox="1"/>
          <p:nvPr/>
        </p:nvSpPr>
        <p:spPr>
          <a:xfrm>
            <a:off x="8466102" y="219161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Sobrejetora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A410731F-9DA8-D9A7-7B1A-9DC41CB57275}"/>
              </a:ext>
            </a:extLst>
          </p:cNvPr>
          <p:cNvSpPr/>
          <p:nvPr/>
        </p:nvSpPr>
        <p:spPr>
          <a:xfrm rot="5400000">
            <a:off x="4538201" y="1878286"/>
            <a:ext cx="3146078" cy="3772732"/>
          </a:xfrm>
          <a:prstGeom prst="arc">
            <a:avLst>
              <a:gd name="adj1" fmla="val 16200000"/>
              <a:gd name="adj2" fmla="val 548457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E26134-34A1-CF62-C236-E7B13973ED24}"/>
              </a:ext>
            </a:extLst>
          </p:cNvPr>
          <p:cNvCxnSpPr/>
          <p:nvPr/>
        </p:nvCxnSpPr>
        <p:spPr>
          <a:xfrm flipV="1">
            <a:off x="7658100" y="4667250"/>
            <a:ext cx="0" cy="8551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C4E676-4B45-DE49-D1B4-00BC8F9CB90C}"/>
              </a:ext>
            </a:extLst>
          </p:cNvPr>
          <p:cNvCxnSpPr/>
          <p:nvPr/>
        </p:nvCxnSpPr>
        <p:spPr>
          <a:xfrm flipH="1">
            <a:off x="4562475" y="4667250"/>
            <a:ext cx="30956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19B9B1-A563-66B4-9C30-966AEB7BEA90}"/>
              </a:ext>
            </a:extLst>
          </p:cNvPr>
          <p:cNvCxnSpPr/>
          <p:nvPr/>
        </p:nvCxnSpPr>
        <p:spPr>
          <a:xfrm>
            <a:off x="4562475" y="4667250"/>
            <a:ext cx="0" cy="7858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453DFA-2A42-D5CE-E973-83FCA828E89A}"/>
              </a:ext>
            </a:extLst>
          </p:cNvPr>
          <p:cNvSpPr txBox="1"/>
          <p:nvPr/>
        </p:nvSpPr>
        <p:spPr>
          <a:xfrm>
            <a:off x="7507257" y="54882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A8FDC5-14DE-6D45-6FF1-231238FC2DCC}"/>
              </a:ext>
            </a:extLst>
          </p:cNvPr>
          <p:cNvSpPr txBox="1"/>
          <p:nvPr/>
        </p:nvSpPr>
        <p:spPr>
          <a:xfrm>
            <a:off x="4411631" y="548824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-1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97DF3A-10C5-CE9A-013F-C4DE683B94F0}"/>
              </a:ext>
            </a:extLst>
          </p:cNvPr>
          <p:cNvSpPr txBox="1"/>
          <p:nvPr/>
        </p:nvSpPr>
        <p:spPr>
          <a:xfrm>
            <a:off x="5820898" y="43211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41BF7B-598E-C0D9-DA05-62A74E74B751}"/>
              </a:ext>
            </a:extLst>
          </p:cNvPr>
          <p:cNvSpPr txBox="1"/>
          <p:nvPr/>
        </p:nvSpPr>
        <p:spPr>
          <a:xfrm rot="16200000">
            <a:off x="5285145" y="3148725"/>
            <a:ext cx="112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CD(f) = R+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177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9E9DBF-35D6-EBD1-AEC0-0C5E8284DF6A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6096000" y="527890"/>
            <a:ext cx="66675" cy="603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C9830C-711D-35C3-2E48-79D0CE0B37F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61975" y="5337691"/>
            <a:ext cx="11125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B90A36-4533-2803-207B-CB3A73A2A637}"/>
              </a:ext>
            </a:extLst>
          </p:cNvPr>
          <p:cNvSpPr txBox="1"/>
          <p:nvPr/>
        </p:nvSpPr>
        <p:spPr>
          <a:xfrm>
            <a:off x="6018244" y="15855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FC5FBF-073B-EA5D-E80B-BCC0405ED2A9}"/>
              </a:ext>
            </a:extLst>
          </p:cNvPr>
          <p:cNvSpPr txBox="1"/>
          <p:nvPr/>
        </p:nvSpPr>
        <p:spPr>
          <a:xfrm>
            <a:off x="11687820" y="515302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3D7374-5F17-8A8E-C777-640A25DEF493}"/>
              </a:ext>
            </a:extLst>
          </p:cNvPr>
          <p:cNvSpPr txBox="1"/>
          <p:nvPr/>
        </p:nvSpPr>
        <p:spPr>
          <a:xfrm>
            <a:off x="8625572" y="261631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P(x)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9459CC-FEC5-5F73-72E5-573A8ADC93A8}"/>
              </a:ext>
            </a:extLst>
          </p:cNvPr>
          <p:cNvSpPr txBox="1"/>
          <p:nvPr/>
        </p:nvSpPr>
        <p:spPr>
          <a:xfrm>
            <a:off x="10024463" y="5337690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D(f) = R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E26134-34A1-CF62-C236-E7B13973ED24}"/>
              </a:ext>
            </a:extLst>
          </p:cNvPr>
          <p:cNvCxnSpPr/>
          <p:nvPr/>
        </p:nvCxnSpPr>
        <p:spPr>
          <a:xfrm flipV="1">
            <a:off x="7658100" y="4667250"/>
            <a:ext cx="0" cy="8551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C4E676-4B45-DE49-D1B4-00BC8F9CB90C}"/>
              </a:ext>
            </a:extLst>
          </p:cNvPr>
          <p:cNvCxnSpPr>
            <a:cxnSpLocks/>
          </p:cNvCxnSpPr>
          <p:nvPr/>
        </p:nvCxnSpPr>
        <p:spPr>
          <a:xfrm flipH="1">
            <a:off x="6122584" y="4667250"/>
            <a:ext cx="15355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453DFA-2A42-D5CE-E973-83FCA828E89A}"/>
              </a:ext>
            </a:extLst>
          </p:cNvPr>
          <p:cNvSpPr txBox="1"/>
          <p:nvPr/>
        </p:nvSpPr>
        <p:spPr>
          <a:xfrm>
            <a:off x="7507257" y="54882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97DF3A-10C5-CE9A-013F-C4DE683B94F0}"/>
              </a:ext>
            </a:extLst>
          </p:cNvPr>
          <p:cNvSpPr txBox="1"/>
          <p:nvPr/>
        </p:nvSpPr>
        <p:spPr>
          <a:xfrm>
            <a:off x="5820898" y="43211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41BF7B-598E-C0D9-DA05-62A74E74B751}"/>
              </a:ext>
            </a:extLst>
          </p:cNvPr>
          <p:cNvSpPr txBox="1"/>
          <p:nvPr/>
        </p:nvSpPr>
        <p:spPr>
          <a:xfrm rot="16200000">
            <a:off x="5285146" y="5765542"/>
            <a:ext cx="112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CD(f) = R+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65F653-760F-EE8C-5D13-D227E699FE30}"/>
              </a:ext>
            </a:extLst>
          </p:cNvPr>
          <p:cNvCxnSpPr/>
          <p:nvPr/>
        </p:nvCxnSpPr>
        <p:spPr>
          <a:xfrm flipV="1">
            <a:off x="8549640" y="3649980"/>
            <a:ext cx="0" cy="1838265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C6C603-08BA-2CDA-197B-E6C46257F2EB}"/>
              </a:ext>
            </a:extLst>
          </p:cNvPr>
          <p:cNvCxnSpPr/>
          <p:nvPr/>
        </p:nvCxnSpPr>
        <p:spPr>
          <a:xfrm flipH="1">
            <a:off x="6033525" y="3649980"/>
            <a:ext cx="25161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5F9D32-DB8F-9E92-70E0-C1EDF9AE7161}"/>
              </a:ext>
            </a:extLst>
          </p:cNvPr>
          <p:cNvSpPr txBox="1"/>
          <p:nvPr/>
        </p:nvSpPr>
        <p:spPr>
          <a:xfrm>
            <a:off x="8398797" y="54882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20DCA8-D0E7-095B-184A-7DE67FEA8D74}"/>
              </a:ext>
            </a:extLst>
          </p:cNvPr>
          <p:cNvSpPr txBox="1"/>
          <p:nvPr/>
        </p:nvSpPr>
        <p:spPr>
          <a:xfrm>
            <a:off x="5820898" y="3465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065A74-8C5F-6579-29E8-26DF50F1FB99}"/>
              </a:ext>
            </a:extLst>
          </p:cNvPr>
          <p:cNvCxnSpPr>
            <a:cxnSpLocks/>
          </p:cNvCxnSpPr>
          <p:nvPr/>
        </p:nvCxnSpPr>
        <p:spPr>
          <a:xfrm flipV="1">
            <a:off x="7658100" y="2609465"/>
            <a:ext cx="1783080" cy="208103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88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9E9DBF-35D6-EBD1-AEC0-0C5E8284DF6A}"/>
              </a:ext>
            </a:extLst>
          </p:cNvPr>
          <p:cNvCxnSpPr>
            <a:cxnSpLocks/>
          </p:cNvCxnSpPr>
          <p:nvPr/>
        </p:nvCxnSpPr>
        <p:spPr>
          <a:xfrm flipV="1">
            <a:off x="6096000" y="2237232"/>
            <a:ext cx="0" cy="4325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C9830C-711D-35C3-2E48-79D0CE0B37F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61975" y="5337691"/>
            <a:ext cx="11125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B90A36-4533-2803-207B-CB3A73A2A637}"/>
              </a:ext>
            </a:extLst>
          </p:cNvPr>
          <p:cNvSpPr txBox="1"/>
          <p:nvPr/>
        </p:nvSpPr>
        <p:spPr>
          <a:xfrm>
            <a:off x="5951569" y="181909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FC5FBF-073B-EA5D-E80B-BCC0405ED2A9}"/>
              </a:ext>
            </a:extLst>
          </p:cNvPr>
          <p:cNvSpPr txBox="1"/>
          <p:nvPr/>
        </p:nvSpPr>
        <p:spPr>
          <a:xfrm>
            <a:off x="11687820" y="515302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3D7374-5F17-8A8E-C777-640A25DEF493}"/>
              </a:ext>
            </a:extLst>
          </p:cNvPr>
          <p:cNvSpPr txBox="1"/>
          <p:nvPr/>
        </p:nvSpPr>
        <p:spPr>
          <a:xfrm>
            <a:off x="8860205" y="455242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P(x)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9459CC-FEC5-5F73-72E5-573A8ADC93A8}"/>
              </a:ext>
            </a:extLst>
          </p:cNvPr>
          <p:cNvSpPr txBox="1"/>
          <p:nvPr/>
        </p:nvSpPr>
        <p:spPr>
          <a:xfrm>
            <a:off x="10024463" y="5337690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D(f) = 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453DFA-2A42-D5CE-E973-83FCA828E89A}"/>
              </a:ext>
            </a:extLst>
          </p:cNvPr>
          <p:cNvSpPr txBox="1"/>
          <p:nvPr/>
        </p:nvSpPr>
        <p:spPr>
          <a:xfrm>
            <a:off x="7507257" y="54882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97DF3A-10C5-CE9A-013F-C4DE683B94F0}"/>
              </a:ext>
            </a:extLst>
          </p:cNvPr>
          <p:cNvSpPr txBox="1"/>
          <p:nvPr/>
        </p:nvSpPr>
        <p:spPr>
          <a:xfrm>
            <a:off x="5820898" y="43211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41BF7B-598E-C0D9-DA05-62A74E74B751}"/>
              </a:ext>
            </a:extLst>
          </p:cNvPr>
          <p:cNvSpPr txBox="1"/>
          <p:nvPr/>
        </p:nvSpPr>
        <p:spPr>
          <a:xfrm rot="16200000">
            <a:off x="5285146" y="5765542"/>
            <a:ext cx="112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CD(f) = R+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F9D32-DB8F-9E92-70E0-C1EDF9AE7161}"/>
              </a:ext>
            </a:extLst>
          </p:cNvPr>
          <p:cNvSpPr txBox="1"/>
          <p:nvPr/>
        </p:nvSpPr>
        <p:spPr>
          <a:xfrm>
            <a:off x="8398797" y="54882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20DCA8-D0E7-095B-184A-7DE67FEA8D74}"/>
              </a:ext>
            </a:extLst>
          </p:cNvPr>
          <p:cNvSpPr txBox="1"/>
          <p:nvPr/>
        </p:nvSpPr>
        <p:spPr>
          <a:xfrm>
            <a:off x="5820898" y="3465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44FDDD-CCB3-2438-4EB8-01C087CD11A4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7658100" y="3649980"/>
            <a:ext cx="0" cy="183826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D0049A-CCDD-E1F5-06E9-EFC1EA7DD5F1}"/>
              </a:ext>
            </a:extLst>
          </p:cNvPr>
          <p:cNvCxnSpPr>
            <a:cxnSpLocks/>
          </p:cNvCxnSpPr>
          <p:nvPr/>
        </p:nvCxnSpPr>
        <p:spPr>
          <a:xfrm>
            <a:off x="5763748" y="3649980"/>
            <a:ext cx="189435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BEDA4F-F829-0D22-2ED8-84D5C5F5B38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549640" y="4505830"/>
            <a:ext cx="0" cy="98241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8FA0CD2-A1FF-DCF2-6A55-BD507DAC73F5}"/>
              </a:ext>
            </a:extLst>
          </p:cNvPr>
          <p:cNvCxnSpPr>
            <a:cxnSpLocks/>
            <a:stCxn id="20" idx="1"/>
          </p:cNvCxnSpPr>
          <p:nvPr/>
        </p:nvCxnSpPr>
        <p:spPr>
          <a:xfrm>
            <a:off x="5820898" y="4505830"/>
            <a:ext cx="272874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9C6889-EBCE-309A-E761-F33767A81E1F}"/>
              </a:ext>
            </a:extLst>
          </p:cNvPr>
          <p:cNvCxnSpPr>
            <a:cxnSpLocks/>
          </p:cNvCxnSpPr>
          <p:nvPr/>
        </p:nvCxnSpPr>
        <p:spPr>
          <a:xfrm>
            <a:off x="6976888" y="2985644"/>
            <a:ext cx="2254742" cy="216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274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9E9DBF-35D6-EBD1-AEC0-0C5E8284DF6A}"/>
              </a:ext>
            </a:extLst>
          </p:cNvPr>
          <p:cNvCxnSpPr>
            <a:cxnSpLocks/>
          </p:cNvCxnSpPr>
          <p:nvPr/>
        </p:nvCxnSpPr>
        <p:spPr>
          <a:xfrm flipV="1">
            <a:off x="6096000" y="2237232"/>
            <a:ext cx="0" cy="4325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C9830C-711D-35C3-2E48-79D0CE0B37F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61975" y="5337691"/>
            <a:ext cx="11125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B90A36-4533-2803-207B-CB3A73A2A637}"/>
              </a:ext>
            </a:extLst>
          </p:cNvPr>
          <p:cNvSpPr txBox="1"/>
          <p:nvPr/>
        </p:nvSpPr>
        <p:spPr>
          <a:xfrm>
            <a:off x="5951569" y="181909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FC5FBF-073B-EA5D-E80B-BCC0405ED2A9}"/>
              </a:ext>
            </a:extLst>
          </p:cNvPr>
          <p:cNvSpPr txBox="1"/>
          <p:nvPr/>
        </p:nvSpPr>
        <p:spPr>
          <a:xfrm>
            <a:off x="11687820" y="515302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3D7374-5F17-8A8E-C777-640A25DEF493}"/>
              </a:ext>
            </a:extLst>
          </p:cNvPr>
          <p:cNvSpPr txBox="1"/>
          <p:nvPr/>
        </p:nvSpPr>
        <p:spPr>
          <a:xfrm>
            <a:off x="8860205" y="455242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P(x)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9459CC-FEC5-5F73-72E5-573A8ADC93A8}"/>
              </a:ext>
            </a:extLst>
          </p:cNvPr>
          <p:cNvSpPr txBox="1"/>
          <p:nvPr/>
        </p:nvSpPr>
        <p:spPr>
          <a:xfrm>
            <a:off x="10024463" y="5337690"/>
            <a:ext cx="5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D(f)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97DF3A-10C5-CE9A-013F-C4DE683B94F0}"/>
              </a:ext>
            </a:extLst>
          </p:cNvPr>
          <p:cNvSpPr txBox="1"/>
          <p:nvPr/>
        </p:nvSpPr>
        <p:spPr>
          <a:xfrm>
            <a:off x="5820898" y="43211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41BF7B-598E-C0D9-DA05-62A74E74B751}"/>
              </a:ext>
            </a:extLst>
          </p:cNvPr>
          <p:cNvSpPr txBox="1"/>
          <p:nvPr/>
        </p:nvSpPr>
        <p:spPr>
          <a:xfrm rot="16200000">
            <a:off x="5515978" y="5765542"/>
            <a:ext cx="665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CD(f)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F9D32-DB8F-9E92-70E0-C1EDF9AE7161}"/>
              </a:ext>
            </a:extLst>
          </p:cNvPr>
          <p:cNvSpPr txBox="1"/>
          <p:nvPr/>
        </p:nvSpPr>
        <p:spPr>
          <a:xfrm>
            <a:off x="8398797" y="54882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14EEEE5-CE20-4412-3473-1D8D50036530}"/>
                  </a:ext>
                </a:extLst>
              </p:cNvPr>
              <p:cNvSpPr txBox="1"/>
              <p:nvPr/>
            </p:nvSpPr>
            <p:spPr>
              <a:xfrm>
                <a:off x="5098770" y="5482062"/>
                <a:ext cx="35612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14EEEE5-CE20-4412-3473-1D8D50036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770" y="5482062"/>
                <a:ext cx="356123" cy="525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4A223CF3-B527-BA84-920D-9B2813D30D9D}"/>
              </a:ext>
            </a:extLst>
          </p:cNvPr>
          <p:cNvSpPr/>
          <p:nvPr/>
        </p:nvSpPr>
        <p:spPr>
          <a:xfrm>
            <a:off x="5308473" y="5314830"/>
            <a:ext cx="45720" cy="457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A40488-6F28-03AE-C88C-E70DF337E9DC}"/>
              </a:ext>
            </a:extLst>
          </p:cNvPr>
          <p:cNvSpPr/>
          <p:nvPr/>
        </p:nvSpPr>
        <p:spPr>
          <a:xfrm>
            <a:off x="6073140" y="4604384"/>
            <a:ext cx="45719" cy="476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0E9040-3148-DC42-251B-BAFC45794A34}"/>
              </a:ext>
            </a:extLst>
          </p:cNvPr>
          <p:cNvCxnSpPr>
            <a:cxnSpLocks/>
          </p:cNvCxnSpPr>
          <p:nvPr/>
        </p:nvCxnSpPr>
        <p:spPr>
          <a:xfrm flipV="1">
            <a:off x="4834128" y="3429000"/>
            <a:ext cx="2542032" cy="236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560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9E9DBF-35D6-EBD1-AEC0-0C5E8284DF6A}"/>
              </a:ext>
            </a:extLst>
          </p:cNvPr>
          <p:cNvCxnSpPr>
            <a:cxnSpLocks/>
          </p:cNvCxnSpPr>
          <p:nvPr/>
        </p:nvCxnSpPr>
        <p:spPr>
          <a:xfrm flipV="1">
            <a:off x="6096000" y="2907792"/>
            <a:ext cx="0" cy="365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C9830C-711D-35C3-2E48-79D0CE0B37F2}"/>
              </a:ext>
            </a:extLst>
          </p:cNvPr>
          <p:cNvCxnSpPr>
            <a:cxnSpLocks/>
          </p:cNvCxnSpPr>
          <p:nvPr/>
        </p:nvCxnSpPr>
        <p:spPr>
          <a:xfrm>
            <a:off x="-1185913" y="4342875"/>
            <a:ext cx="8313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B90A36-4533-2803-207B-CB3A73A2A637}"/>
              </a:ext>
            </a:extLst>
          </p:cNvPr>
          <p:cNvSpPr txBox="1"/>
          <p:nvPr/>
        </p:nvSpPr>
        <p:spPr>
          <a:xfrm>
            <a:off x="5906870" y="255648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FC5FBF-073B-EA5D-E80B-BCC0405ED2A9}"/>
              </a:ext>
            </a:extLst>
          </p:cNvPr>
          <p:cNvSpPr txBox="1"/>
          <p:nvPr/>
        </p:nvSpPr>
        <p:spPr>
          <a:xfrm>
            <a:off x="7038689" y="415820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3D7374-5F17-8A8E-C777-640A25DEF493}"/>
              </a:ext>
            </a:extLst>
          </p:cNvPr>
          <p:cNvSpPr txBox="1"/>
          <p:nvPr/>
        </p:nvSpPr>
        <p:spPr>
          <a:xfrm>
            <a:off x="6277520" y="3030141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y=2x-1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A223CF3-B527-BA84-920D-9B2813D30D9D}"/>
              </a:ext>
            </a:extLst>
          </p:cNvPr>
          <p:cNvSpPr/>
          <p:nvPr/>
        </p:nvSpPr>
        <p:spPr>
          <a:xfrm>
            <a:off x="3534264" y="4352662"/>
            <a:ext cx="45720" cy="457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8641DE-DB4F-405D-7A0F-4A1D6CEC9D1D}"/>
              </a:ext>
            </a:extLst>
          </p:cNvPr>
          <p:cNvCxnSpPr/>
          <p:nvPr/>
        </p:nvCxnSpPr>
        <p:spPr>
          <a:xfrm>
            <a:off x="5981700" y="5482590"/>
            <a:ext cx="258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A1FE58A-2104-D0E6-BCB6-CA84A24A81EF}"/>
              </a:ext>
            </a:extLst>
          </p:cNvPr>
          <p:cNvCxnSpPr/>
          <p:nvPr/>
        </p:nvCxnSpPr>
        <p:spPr>
          <a:xfrm>
            <a:off x="5642610" y="423672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095970-76A2-49B3-B02B-E4BCE950B317}"/>
              </a:ext>
            </a:extLst>
          </p:cNvPr>
          <p:cNvCxnSpPr>
            <a:cxnSpLocks/>
          </p:cNvCxnSpPr>
          <p:nvPr/>
        </p:nvCxnSpPr>
        <p:spPr>
          <a:xfrm>
            <a:off x="5642610" y="4465320"/>
            <a:ext cx="0" cy="101727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9AC16D1-AF75-E43C-D8C8-3ED359F3E8D3}"/>
              </a:ext>
            </a:extLst>
          </p:cNvPr>
          <p:cNvCxnSpPr/>
          <p:nvPr/>
        </p:nvCxnSpPr>
        <p:spPr>
          <a:xfrm flipH="1">
            <a:off x="5642610" y="5482590"/>
            <a:ext cx="33909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83A1C0E-8EB0-D197-CF24-9B43A9A8003B}"/>
              </a:ext>
            </a:extLst>
          </p:cNvPr>
          <p:cNvCxnSpPr/>
          <p:nvPr/>
        </p:nvCxnSpPr>
        <p:spPr>
          <a:xfrm>
            <a:off x="6553200" y="423672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3E5379-3F3C-836B-2E80-D4FFC5FB7723}"/>
              </a:ext>
            </a:extLst>
          </p:cNvPr>
          <p:cNvCxnSpPr/>
          <p:nvPr/>
        </p:nvCxnSpPr>
        <p:spPr>
          <a:xfrm>
            <a:off x="5981700" y="3661410"/>
            <a:ext cx="258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6C5A798-1349-F628-3863-28A27CE9556C}"/>
              </a:ext>
            </a:extLst>
          </p:cNvPr>
          <p:cNvCxnSpPr>
            <a:cxnSpLocks/>
          </p:cNvCxnSpPr>
          <p:nvPr/>
        </p:nvCxnSpPr>
        <p:spPr>
          <a:xfrm>
            <a:off x="6240431" y="3661410"/>
            <a:ext cx="31276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2B07299-89AE-3FB7-180A-41C1BBBCEADD}"/>
              </a:ext>
            </a:extLst>
          </p:cNvPr>
          <p:cNvCxnSpPr/>
          <p:nvPr/>
        </p:nvCxnSpPr>
        <p:spPr>
          <a:xfrm flipV="1">
            <a:off x="6553200" y="3661410"/>
            <a:ext cx="0" cy="5753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DFEBD10-A1EC-4050-EC95-BFB1F96F3419}"/>
              </a:ext>
            </a:extLst>
          </p:cNvPr>
          <p:cNvCxnSpPr>
            <a:cxnSpLocks/>
          </p:cNvCxnSpPr>
          <p:nvPr/>
        </p:nvCxnSpPr>
        <p:spPr>
          <a:xfrm flipV="1">
            <a:off x="5553121" y="3429000"/>
            <a:ext cx="1111839" cy="2240280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984D7BA-E3AB-A00E-B95F-7B4FB95BC676}"/>
              </a:ext>
            </a:extLst>
          </p:cNvPr>
          <p:cNvSpPr txBox="1"/>
          <p:nvPr/>
        </p:nvSpPr>
        <p:spPr>
          <a:xfrm>
            <a:off x="5229168" y="5358194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(-2,-5)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A3C985-89CF-2AAB-CCBA-3B5F563C0795}"/>
              </a:ext>
            </a:extLst>
          </p:cNvPr>
          <p:cNvSpPr txBox="1"/>
          <p:nvPr/>
        </p:nvSpPr>
        <p:spPr>
          <a:xfrm>
            <a:off x="6577596" y="3538299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(2,3)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0965E61-27E6-C773-5823-9334A054778B}"/>
              </a:ext>
            </a:extLst>
          </p:cNvPr>
          <p:cNvGrpSpPr/>
          <p:nvPr/>
        </p:nvGrpSpPr>
        <p:grpSpPr>
          <a:xfrm>
            <a:off x="5737860" y="4907280"/>
            <a:ext cx="258731" cy="228600"/>
            <a:chOff x="5737860" y="4907280"/>
            <a:chExt cx="258731" cy="2286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EE3ECB9-2453-2E35-73F6-CA6237DAC6F1}"/>
                </a:ext>
              </a:extLst>
            </p:cNvPr>
            <p:cNvCxnSpPr/>
            <p:nvPr/>
          </p:nvCxnSpPr>
          <p:spPr>
            <a:xfrm>
              <a:off x="5737860" y="5025390"/>
              <a:ext cx="25873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C511B3C-4343-3559-AFE8-A5CAAB4BB79F}"/>
                </a:ext>
              </a:extLst>
            </p:cNvPr>
            <p:cNvCxnSpPr/>
            <p:nvPr/>
          </p:nvCxnSpPr>
          <p:spPr>
            <a:xfrm>
              <a:off x="5867225" y="4907280"/>
              <a:ext cx="0" cy="2286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29B1F67-B674-4C91-283C-2943D6A68141}"/>
              </a:ext>
            </a:extLst>
          </p:cNvPr>
          <p:cNvGrpSpPr/>
          <p:nvPr/>
        </p:nvGrpSpPr>
        <p:grpSpPr>
          <a:xfrm>
            <a:off x="5966389" y="4465320"/>
            <a:ext cx="258731" cy="228600"/>
            <a:chOff x="5737860" y="4907280"/>
            <a:chExt cx="258731" cy="2286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2A3E86-75AE-F275-AFEC-7B9D1606A1DD}"/>
                </a:ext>
              </a:extLst>
            </p:cNvPr>
            <p:cNvCxnSpPr/>
            <p:nvPr/>
          </p:nvCxnSpPr>
          <p:spPr>
            <a:xfrm>
              <a:off x="5737860" y="5025390"/>
              <a:ext cx="25873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328B0F9-E511-49CD-2C9C-C6B43131655E}"/>
                </a:ext>
              </a:extLst>
            </p:cNvPr>
            <p:cNvCxnSpPr/>
            <p:nvPr/>
          </p:nvCxnSpPr>
          <p:spPr>
            <a:xfrm>
              <a:off x="5867225" y="4907280"/>
              <a:ext cx="0" cy="2286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6BDC5F6-0431-6411-F946-0D807558B862}"/>
              </a:ext>
            </a:extLst>
          </p:cNvPr>
          <p:cNvGrpSpPr/>
          <p:nvPr/>
        </p:nvGrpSpPr>
        <p:grpSpPr>
          <a:xfrm>
            <a:off x="6185490" y="4015216"/>
            <a:ext cx="258731" cy="228600"/>
            <a:chOff x="5737860" y="4907280"/>
            <a:chExt cx="258731" cy="2286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03C0CDB-3125-319C-8873-A2D21B7FEF1D}"/>
                </a:ext>
              </a:extLst>
            </p:cNvPr>
            <p:cNvCxnSpPr/>
            <p:nvPr/>
          </p:nvCxnSpPr>
          <p:spPr>
            <a:xfrm>
              <a:off x="5737860" y="5025390"/>
              <a:ext cx="25873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2B8601E-1135-F948-369E-6D9871FE4284}"/>
                </a:ext>
              </a:extLst>
            </p:cNvPr>
            <p:cNvCxnSpPr/>
            <p:nvPr/>
          </p:nvCxnSpPr>
          <p:spPr>
            <a:xfrm>
              <a:off x="5867225" y="4907280"/>
              <a:ext cx="0" cy="2286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5F4124BC-6FE9-80D5-FF9A-EF344A77F142}"/>
              </a:ext>
            </a:extLst>
          </p:cNvPr>
          <p:cNvSpPr txBox="1"/>
          <p:nvPr/>
        </p:nvSpPr>
        <p:spPr>
          <a:xfrm>
            <a:off x="5627203" y="4701541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(-1,-3)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2C147C9-860A-18A8-73C9-19E4803D91B0}"/>
              </a:ext>
            </a:extLst>
          </p:cNvPr>
          <p:cNvSpPr txBox="1"/>
          <p:nvPr/>
        </p:nvSpPr>
        <p:spPr>
          <a:xfrm>
            <a:off x="6141927" y="4452175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(0,-1)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E433E08-3386-8D25-E676-6DB24623B986}"/>
              </a:ext>
            </a:extLst>
          </p:cNvPr>
          <p:cNvSpPr txBox="1"/>
          <p:nvPr/>
        </p:nvSpPr>
        <p:spPr>
          <a:xfrm>
            <a:off x="6052319" y="3828050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(1,1)</a:t>
            </a:r>
          </a:p>
        </p:txBody>
      </p:sp>
    </p:spTree>
    <p:extLst>
      <p:ext uri="{BB962C8B-B14F-4D97-AF65-F5344CB8AC3E}">
        <p14:creationId xmlns:p14="http://schemas.microsoft.com/office/powerpoint/2010/main" val="4284445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9E9DBF-35D6-EBD1-AEC0-0C5E8284DF6A}"/>
              </a:ext>
            </a:extLst>
          </p:cNvPr>
          <p:cNvCxnSpPr>
            <a:cxnSpLocks/>
          </p:cNvCxnSpPr>
          <p:nvPr/>
        </p:nvCxnSpPr>
        <p:spPr>
          <a:xfrm flipV="1">
            <a:off x="6096000" y="2907792"/>
            <a:ext cx="0" cy="365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C9830C-711D-35C3-2E48-79D0CE0B37F2}"/>
              </a:ext>
            </a:extLst>
          </p:cNvPr>
          <p:cNvCxnSpPr>
            <a:cxnSpLocks/>
          </p:cNvCxnSpPr>
          <p:nvPr/>
        </p:nvCxnSpPr>
        <p:spPr>
          <a:xfrm>
            <a:off x="-1185913" y="4342875"/>
            <a:ext cx="8313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B90A36-4533-2803-207B-CB3A73A2A637}"/>
              </a:ext>
            </a:extLst>
          </p:cNvPr>
          <p:cNvSpPr txBox="1"/>
          <p:nvPr/>
        </p:nvSpPr>
        <p:spPr>
          <a:xfrm>
            <a:off x="5906870" y="255648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FC5FBF-073B-EA5D-E80B-BCC0405ED2A9}"/>
              </a:ext>
            </a:extLst>
          </p:cNvPr>
          <p:cNvSpPr txBox="1"/>
          <p:nvPr/>
        </p:nvSpPr>
        <p:spPr>
          <a:xfrm>
            <a:off x="7038689" y="415820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3D7374-5F17-8A8E-C777-640A25DEF493}"/>
              </a:ext>
            </a:extLst>
          </p:cNvPr>
          <p:cNvSpPr txBox="1"/>
          <p:nvPr/>
        </p:nvSpPr>
        <p:spPr>
          <a:xfrm>
            <a:off x="6277520" y="3030141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y=2x-1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A223CF3-B527-BA84-920D-9B2813D30D9D}"/>
              </a:ext>
            </a:extLst>
          </p:cNvPr>
          <p:cNvSpPr/>
          <p:nvPr/>
        </p:nvSpPr>
        <p:spPr>
          <a:xfrm>
            <a:off x="3534264" y="4352662"/>
            <a:ext cx="45720" cy="457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83A1C0E-8EB0-D197-CF24-9B43A9A8003B}"/>
              </a:ext>
            </a:extLst>
          </p:cNvPr>
          <p:cNvCxnSpPr/>
          <p:nvPr/>
        </p:nvCxnSpPr>
        <p:spPr>
          <a:xfrm>
            <a:off x="6205892" y="423672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DFEBD10-A1EC-4050-EC95-BFB1F96F3419}"/>
              </a:ext>
            </a:extLst>
          </p:cNvPr>
          <p:cNvCxnSpPr>
            <a:cxnSpLocks/>
          </p:cNvCxnSpPr>
          <p:nvPr/>
        </p:nvCxnSpPr>
        <p:spPr>
          <a:xfrm flipV="1">
            <a:off x="5553121" y="3429000"/>
            <a:ext cx="1111839" cy="2240280"/>
          </a:xfrm>
          <a:prstGeom prst="line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29B1F67-B674-4C91-283C-2943D6A68141}"/>
              </a:ext>
            </a:extLst>
          </p:cNvPr>
          <p:cNvGrpSpPr/>
          <p:nvPr/>
        </p:nvGrpSpPr>
        <p:grpSpPr>
          <a:xfrm>
            <a:off x="5966389" y="4465320"/>
            <a:ext cx="258731" cy="228600"/>
            <a:chOff x="5737860" y="4907280"/>
            <a:chExt cx="258731" cy="2286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2A3E86-75AE-F275-AFEC-7B9D1606A1DD}"/>
                </a:ext>
              </a:extLst>
            </p:cNvPr>
            <p:cNvCxnSpPr/>
            <p:nvPr/>
          </p:nvCxnSpPr>
          <p:spPr>
            <a:xfrm>
              <a:off x="5737860" y="5025390"/>
              <a:ext cx="25873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328B0F9-E511-49CD-2C9C-C6B43131655E}"/>
                </a:ext>
              </a:extLst>
            </p:cNvPr>
            <p:cNvCxnSpPr/>
            <p:nvPr/>
          </p:nvCxnSpPr>
          <p:spPr>
            <a:xfrm>
              <a:off x="5867225" y="4907280"/>
              <a:ext cx="0" cy="2286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6BDC5F6-0431-6411-F946-0D807558B862}"/>
              </a:ext>
            </a:extLst>
          </p:cNvPr>
          <p:cNvGrpSpPr/>
          <p:nvPr/>
        </p:nvGrpSpPr>
        <p:grpSpPr>
          <a:xfrm>
            <a:off x="6079066" y="4226115"/>
            <a:ext cx="258731" cy="228600"/>
            <a:chOff x="5737860" y="4907280"/>
            <a:chExt cx="258731" cy="2286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03C0CDB-3125-319C-8873-A2D21B7FEF1D}"/>
                </a:ext>
              </a:extLst>
            </p:cNvPr>
            <p:cNvCxnSpPr/>
            <p:nvPr/>
          </p:nvCxnSpPr>
          <p:spPr>
            <a:xfrm>
              <a:off x="5737860" y="5025390"/>
              <a:ext cx="25873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2B8601E-1135-F948-369E-6D9871FE4284}"/>
                </a:ext>
              </a:extLst>
            </p:cNvPr>
            <p:cNvCxnSpPr/>
            <p:nvPr/>
          </p:nvCxnSpPr>
          <p:spPr>
            <a:xfrm>
              <a:off x="5867225" y="4907280"/>
              <a:ext cx="0" cy="2286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2C147C9-860A-18A8-73C9-19E4803D91B0}"/>
              </a:ext>
            </a:extLst>
          </p:cNvPr>
          <p:cNvSpPr txBox="1"/>
          <p:nvPr/>
        </p:nvSpPr>
        <p:spPr>
          <a:xfrm>
            <a:off x="5581255" y="4447699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(0,-1)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E433E08-3386-8D25-E676-6DB24623B986}"/>
              </a:ext>
            </a:extLst>
          </p:cNvPr>
          <p:cNvSpPr txBox="1"/>
          <p:nvPr/>
        </p:nvSpPr>
        <p:spPr>
          <a:xfrm>
            <a:off x="6141761" y="4284634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(0.5,0)</a:t>
            </a:r>
          </a:p>
        </p:txBody>
      </p:sp>
    </p:spTree>
    <p:extLst>
      <p:ext uri="{BB962C8B-B14F-4D97-AF65-F5344CB8AC3E}">
        <p14:creationId xmlns:p14="http://schemas.microsoft.com/office/powerpoint/2010/main" val="34780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A1FDF48-3FA0-5EA8-5B29-368F01FEFEC2}"/>
              </a:ext>
            </a:extLst>
          </p:cNvPr>
          <p:cNvSpPr/>
          <p:nvPr/>
        </p:nvSpPr>
        <p:spPr>
          <a:xfrm>
            <a:off x="1098645" y="689213"/>
            <a:ext cx="3916907" cy="5377218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4 .</a:t>
            </a:r>
          </a:p>
          <a:p>
            <a:pPr algn="ctr"/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4EF45-83F6-44E3-2F9B-E90A59531B47}"/>
              </a:ext>
            </a:extLst>
          </p:cNvPr>
          <p:cNvSpPr txBox="1"/>
          <p:nvPr/>
        </p:nvSpPr>
        <p:spPr>
          <a:xfrm>
            <a:off x="320722" y="305709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3C705F-1C69-0052-C821-F7EBD2610C49}"/>
              </a:ext>
            </a:extLst>
          </p:cNvPr>
          <p:cNvSpPr/>
          <p:nvPr/>
        </p:nvSpPr>
        <p:spPr>
          <a:xfrm>
            <a:off x="7556310" y="689213"/>
            <a:ext cx="3916907" cy="5377218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2</a:t>
            </a:r>
          </a:p>
          <a:p>
            <a:pPr algn="ctr"/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-2</a:t>
            </a: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531ED-6E6D-CF5E-FD9F-C88D38DD5CE8}"/>
              </a:ext>
            </a:extLst>
          </p:cNvPr>
          <p:cNvSpPr txBox="1"/>
          <p:nvPr/>
        </p:nvSpPr>
        <p:spPr>
          <a:xfrm>
            <a:off x="11606583" y="3057099"/>
            <a:ext cx="561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B050"/>
                </a:solidFill>
              </a:rPr>
              <a:t>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0B5650-8C01-EF36-CD8B-E6C6DD784D1A}"/>
              </a:ext>
            </a:extLst>
          </p:cNvPr>
          <p:cNvCxnSpPr>
            <a:cxnSpLocks/>
          </p:cNvCxnSpPr>
          <p:nvPr/>
        </p:nvCxnSpPr>
        <p:spPr>
          <a:xfrm flipV="1">
            <a:off x="3336878" y="1856096"/>
            <a:ext cx="5964071" cy="152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30D87A-DC2B-9F9E-569D-155F8913434E}"/>
              </a:ext>
            </a:extLst>
          </p:cNvPr>
          <p:cNvCxnSpPr>
            <a:cxnSpLocks/>
          </p:cNvCxnSpPr>
          <p:nvPr/>
        </p:nvCxnSpPr>
        <p:spPr>
          <a:xfrm>
            <a:off x="3336878" y="3377821"/>
            <a:ext cx="5895832" cy="151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F90243-7B70-A0CA-B15A-C92F4AE80AB1}"/>
              </a:ext>
            </a:extLst>
          </p:cNvPr>
          <p:cNvSpPr txBox="1"/>
          <p:nvPr/>
        </p:nvSpPr>
        <p:spPr>
          <a:xfrm>
            <a:off x="5875361" y="199199"/>
            <a:ext cx="912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R3</a:t>
            </a:r>
          </a:p>
        </p:txBody>
      </p:sp>
    </p:spTree>
    <p:extLst>
      <p:ext uri="{BB962C8B-B14F-4D97-AF65-F5344CB8AC3E}">
        <p14:creationId xmlns:p14="http://schemas.microsoft.com/office/powerpoint/2010/main" val="45990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A1FDF48-3FA0-5EA8-5B29-368F01FEFEC2}"/>
              </a:ext>
            </a:extLst>
          </p:cNvPr>
          <p:cNvSpPr/>
          <p:nvPr/>
        </p:nvSpPr>
        <p:spPr>
          <a:xfrm>
            <a:off x="1098645" y="689213"/>
            <a:ext cx="3916907" cy="5377218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1 .</a:t>
            </a:r>
          </a:p>
          <a:p>
            <a:pPr algn="ctr"/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2 .</a:t>
            </a:r>
          </a:p>
          <a:p>
            <a:pPr algn="ctr"/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3 .</a:t>
            </a:r>
          </a:p>
          <a:p>
            <a:pPr algn="ctr"/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4 .</a:t>
            </a: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4EF45-83F6-44E3-2F9B-E90A59531B47}"/>
              </a:ext>
            </a:extLst>
          </p:cNvPr>
          <p:cNvSpPr txBox="1"/>
          <p:nvPr/>
        </p:nvSpPr>
        <p:spPr>
          <a:xfrm>
            <a:off x="320722" y="305709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3C705F-1C69-0052-C821-F7EBD2610C49}"/>
              </a:ext>
            </a:extLst>
          </p:cNvPr>
          <p:cNvSpPr/>
          <p:nvPr/>
        </p:nvSpPr>
        <p:spPr>
          <a:xfrm>
            <a:off x="7556310" y="689213"/>
            <a:ext cx="3916907" cy="5377218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1</a:t>
            </a:r>
          </a:p>
          <a:p>
            <a:pPr algn="ctr"/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2</a:t>
            </a:r>
          </a:p>
          <a:p>
            <a:pPr algn="ctr"/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3 </a:t>
            </a:r>
          </a:p>
          <a:p>
            <a:pPr algn="ctr"/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4</a:t>
            </a:r>
          </a:p>
          <a:p>
            <a:pPr algn="ctr"/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5</a:t>
            </a:r>
          </a:p>
          <a:p>
            <a:pPr algn="ctr"/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6</a:t>
            </a: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531ED-6E6D-CF5E-FD9F-C88D38DD5CE8}"/>
              </a:ext>
            </a:extLst>
          </p:cNvPr>
          <p:cNvSpPr txBox="1"/>
          <p:nvPr/>
        </p:nvSpPr>
        <p:spPr>
          <a:xfrm>
            <a:off x="11606583" y="3057099"/>
            <a:ext cx="561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F90243-7B70-A0CA-B15A-C92F4AE80AB1}"/>
              </a:ext>
            </a:extLst>
          </p:cNvPr>
          <p:cNvSpPr txBox="1"/>
          <p:nvPr/>
        </p:nvSpPr>
        <p:spPr>
          <a:xfrm>
            <a:off x="5875361" y="199199"/>
            <a:ext cx="1221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F(x)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DA712FA-86F5-C9BD-A80F-2457D953A59E}"/>
              </a:ext>
            </a:extLst>
          </p:cNvPr>
          <p:cNvCxnSpPr/>
          <p:nvPr/>
        </p:nvCxnSpPr>
        <p:spPr>
          <a:xfrm flipV="1">
            <a:off x="3254991" y="1201003"/>
            <a:ext cx="6148316" cy="35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FE4584-6394-E059-1489-82507E39D9F6}"/>
              </a:ext>
            </a:extLst>
          </p:cNvPr>
          <p:cNvCxnSpPr>
            <a:cxnSpLocks/>
          </p:cNvCxnSpPr>
          <p:nvPr/>
        </p:nvCxnSpPr>
        <p:spPr>
          <a:xfrm flipV="1">
            <a:off x="3261815" y="2068830"/>
            <a:ext cx="6114197" cy="71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7C634B-BF23-7CD8-0212-3A76F5CF6D73}"/>
              </a:ext>
            </a:extLst>
          </p:cNvPr>
          <p:cNvCxnSpPr/>
          <p:nvPr/>
        </p:nvCxnSpPr>
        <p:spPr>
          <a:xfrm flipV="1">
            <a:off x="3254991" y="2920621"/>
            <a:ext cx="6148316" cy="105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2FF3AF-6B8B-16DA-A373-FB3AC381E5E4}"/>
              </a:ext>
            </a:extLst>
          </p:cNvPr>
          <p:cNvCxnSpPr/>
          <p:nvPr/>
        </p:nvCxnSpPr>
        <p:spPr>
          <a:xfrm flipV="1">
            <a:off x="3254991" y="3759958"/>
            <a:ext cx="6121021" cy="1473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36C978-7F2A-4F1F-4AD4-2A8B0E16B270}"/>
              </a:ext>
            </a:extLst>
          </p:cNvPr>
          <p:cNvSpPr txBox="1"/>
          <p:nvPr/>
        </p:nvSpPr>
        <p:spPr>
          <a:xfrm>
            <a:off x="2053457" y="6062220"/>
            <a:ext cx="200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DOMINIO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51A0DE-3EDF-C371-FCDA-50177F71AD59}"/>
              </a:ext>
            </a:extLst>
          </p:cNvPr>
          <p:cNvSpPr txBox="1"/>
          <p:nvPr/>
        </p:nvSpPr>
        <p:spPr>
          <a:xfrm>
            <a:off x="7716450" y="6062220"/>
            <a:ext cx="3596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CONTRADOMINIO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8AF6E5-206B-A62B-ADA5-C9EE4746C08F}"/>
              </a:ext>
            </a:extLst>
          </p:cNvPr>
          <p:cNvSpPr/>
          <p:nvPr/>
        </p:nvSpPr>
        <p:spPr>
          <a:xfrm>
            <a:off x="9037320" y="784860"/>
            <a:ext cx="1127760" cy="3307080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21327E-66D0-73FE-5DDA-999E0B3FDD55}"/>
              </a:ext>
            </a:extLst>
          </p:cNvPr>
          <p:cNvSpPr txBox="1"/>
          <p:nvPr/>
        </p:nvSpPr>
        <p:spPr>
          <a:xfrm rot="16200000">
            <a:off x="9479020" y="1991476"/>
            <a:ext cx="187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261945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A1FDF48-3FA0-5EA8-5B29-368F01FEFEC2}"/>
              </a:ext>
            </a:extLst>
          </p:cNvPr>
          <p:cNvSpPr/>
          <p:nvPr/>
        </p:nvSpPr>
        <p:spPr>
          <a:xfrm>
            <a:off x="1098645" y="689213"/>
            <a:ext cx="3916907" cy="5377218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-2 .</a:t>
            </a:r>
          </a:p>
          <a:p>
            <a:pPr algn="ctr"/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-1 .</a:t>
            </a:r>
          </a:p>
          <a:p>
            <a:pPr algn="ctr"/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0 .</a:t>
            </a:r>
          </a:p>
          <a:p>
            <a:pPr algn="ctr"/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1 .</a:t>
            </a: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4EF45-83F6-44E3-2F9B-E90A59531B47}"/>
              </a:ext>
            </a:extLst>
          </p:cNvPr>
          <p:cNvSpPr txBox="1"/>
          <p:nvPr/>
        </p:nvSpPr>
        <p:spPr>
          <a:xfrm>
            <a:off x="320722" y="305709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3C705F-1C69-0052-C821-F7EBD2610C49}"/>
              </a:ext>
            </a:extLst>
          </p:cNvPr>
          <p:cNvSpPr/>
          <p:nvPr/>
        </p:nvSpPr>
        <p:spPr>
          <a:xfrm>
            <a:off x="7556310" y="689213"/>
            <a:ext cx="3916907" cy="5377218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-5</a:t>
            </a:r>
          </a:p>
          <a:p>
            <a:pPr algn="ctr"/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-2</a:t>
            </a:r>
          </a:p>
          <a:p>
            <a:pPr algn="ctr"/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1 </a:t>
            </a:r>
          </a:p>
          <a:p>
            <a:pPr algn="ctr"/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4</a:t>
            </a:r>
          </a:p>
          <a:p>
            <a:pPr algn="ctr"/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5</a:t>
            </a:r>
          </a:p>
          <a:p>
            <a:pPr algn="ctr"/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6</a:t>
            </a: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531ED-6E6D-CF5E-FD9F-C88D38DD5CE8}"/>
              </a:ext>
            </a:extLst>
          </p:cNvPr>
          <p:cNvSpPr txBox="1"/>
          <p:nvPr/>
        </p:nvSpPr>
        <p:spPr>
          <a:xfrm>
            <a:off x="11606583" y="3057099"/>
            <a:ext cx="561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F90243-7B70-A0CA-B15A-C92F4AE80AB1}"/>
              </a:ext>
            </a:extLst>
          </p:cNvPr>
          <p:cNvSpPr txBox="1"/>
          <p:nvPr/>
        </p:nvSpPr>
        <p:spPr>
          <a:xfrm>
            <a:off x="5234137" y="264167"/>
            <a:ext cx="2190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y=3x+1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DA712FA-86F5-C9BD-A80F-2457D953A59E}"/>
              </a:ext>
            </a:extLst>
          </p:cNvPr>
          <p:cNvCxnSpPr/>
          <p:nvPr/>
        </p:nvCxnSpPr>
        <p:spPr>
          <a:xfrm flipV="1">
            <a:off x="3254991" y="1201003"/>
            <a:ext cx="6148316" cy="35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FE4584-6394-E059-1489-82507E39D9F6}"/>
              </a:ext>
            </a:extLst>
          </p:cNvPr>
          <p:cNvCxnSpPr>
            <a:cxnSpLocks/>
          </p:cNvCxnSpPr>
          <p:nvPr/>
        </p:nvCxnSpPr>
        <p:spPr>
          <a:xfrm flipV="1">
            <a:off x="3261815" y="2068830"/>
            <a:ext cx="6114197" cy="71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7C634B-BF23-7CD8-0212-3A76F5CF6D73}"/>
              </a:ext>
            </a:extLst>
          </p:cNvPr>
          <p:cNvCxnSpPr/>
          <p:nvPr/>
        </p:nvCxnSpPr>
        <p:spPr>
          <a:xfrm flipV="1">
            <a:off x="3254991" y="2920621"/>
            <a:ext cx="6148316" cy="105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2FF3AF-6B8B-16DA-A373-FB3AC381E5E4}"/>
              </a:ext>
            </a:extLst>
          </p:cNvPr>
          <p:cNvCxnSpPr/>
          <p:nvPr/>
        </p:nvCxnSpPr>
        <p:spPr>
          <a:xfrm flipV="1">
            <a:off x="3254991" y="3759958"/>
            <a:ext cx="6121021" cy="1473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36C978-7F2A-4F1F-4AD4-2A8B0E16B270}"/>
              </a:ext>
            </a:extLst>
          </p:cNvPr>
          <p:cNvSpPr txBox="1"/>
          <p:nvPr/>
        </p:nvSpPr>
        <p:spPr>
          <a:xfrm>
            <a:off x="2053457" y="6062220"/>
            <a:ext cx="200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DOMINIO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51A0DE-3EDF-C371-FCDA-50177F71AD59}"/>
              </a:ext>
            </a:extLst>
          </p:cNvPr>
          <p:cNvSpPr txBox="1"/>
          <p:nvPr/>
        </p:nvSpPr>
        <p:spPr>
          <a:xfrm>
            <a:off x="7716450" y="6062220"/>
            <a:ext cx="3596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CONTRADOMINIO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8AF6E5-206B-A62B-ADA5-C9EE4746C08F}"/>
              </a:ext>
            </a:extLst>
          </p:cNvPr>
          <p:cNvSpPr/>
          <p:nvPr/>
        </p:nvSpPr>
        <p:spPr>
          <a:xfrm>
            <a:off x="9037320" y="784860"/>
            <a:ext cx="1127760" cy="3307080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21327E-66D0-73FE-5DDA-999E0B3FDD55}"/>
              </a:ext>
            </a:extLst>
          </p:cNvPr>
          <p:cNvSpPr txBox="1"/>
          <p:nvPr/>
        </p:nvSpPr>
        <p:spPr>
          <a:xfrm rot="16200000">
            <a:off x="9479020" y="1991476"/>
            <a:ext cx="187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109102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A1FDF48-3FA0-5EA8-5B29-368F01FEFEC2}"/>
              </a:ext>
            </a:extLst>
          </p:cNvPr>
          <p:cNvSpPr/>
          <p:nvPr/>
        </p:nvSpPr>
        <p:spPr>
          <a:xfrm>
            <a:off x="1098645" y="689213"/>
            <a:ext cx="3916907" cy="5377218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-1 .</a:t>
            </a:r>
          </a:p>
          <a:p>
            <a:pPr algn="ctr"/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0 .</a:t>
            </a:r>
          </a:p>
          <a:p>
            <a:pPr algn="ctr"/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1 .</a:t>
            </a:r>
          </a:p>
          <a:p>
            <a:pPr algn="ctr"/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2 .</a:t>
            </a: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4EF45-83F6-44E3-2F9B-E90A59531B47}"/>
              </a:ext>
            </a:extLst>
          </p:cNvPr>
          <p:cNvSpPr txBox="1"/>
          <p:nvPr/>
        </p:nvSpPr>
        <p:spPr>
          <a:xfrm>
            <a:off x="320722" y="305709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3C705F-1C69-0052-C821-F7EBD2610C49}"/>
              </a:ext>
            </a:extLst>
          </p:cNvPr>
          <p:cNvSpPr/>
          <p:nvPr/>
        </p:nvSpPr>
        <p:spPr>
          <a:xfrm>
            <a:off x="7556310" y="689213"/>
            <a:ext cx="3916907" cy="5377218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-1</a:t>
            </a:r>
          </a:p>
          <a:p>
            <a:pPr algn="ctr"/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2</a:t>
            </a:r>
          </a:p>
          <a:p>
            <a:pPr algn="ctr"/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5 </a:t>
            </a:r>
          </a:p>
          <a:p>
            <a:pPr algn="ctr"/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8</a:t>
            </a:r>
          </a:p>
          <a:p>
            <a:pPr algn="ctr"/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11</a:t>
            </a:r>
          </a:p>
          <a:p>
            <a:pPr algn="ctr"/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6</a:t>
            </a: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531ED-6E6D-CF5E-FD9F-C88D38DD5CE8}"/>
              </a:ext>
            </a:extLst>
          </p:cNvPr>
          <p:cNvSpPr txBox="1"/>
          <p:nvPr/>
        </p:nvSpPr>
        <p:spPr>
          <a:xfrm>
            <a:off x="11606583" y="3057099"/>
            <a:ext cx="561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F90243-7B70-A0CA-B15A-C92F4AE80AB1}"/>
              </a:ext>
            </a:extLst>
          </p:cNvPr>
          <p:cNvSpPr txBox="1"/>
          <p:nvPr/>
        </p:nvSpPr>
        <p:spPr>
          <a:xfrm>
            <a:off x="10312366" y="304492"/>
            <a:ext cx="18149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y=3x+2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DA712FA-86F5-C9BD-A80F-2457D953A59E}"/>
              </a:ext>
            </a:extLst>
          </p:cNvPr>
          <p:cNvCxnSpPr/>
          <p:nvPr/>
        </p:nvCxnSpPr>
        <p:spPr>
          <a:xfrm flipV="1">
            <a:off x="3254991" y="1201003"/>
            <a:ext cx="6148316" cy="35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FE4584-6394-E059-1489-82507E39D9F6}"/>
              </a:ext>
            </a:extLst>
          </p:cNvPr>
          <p:cNvCxnSpPr>
            <a:cxnSpLocks/>
          </p:cNvCxnSpPr>
          <p:nvPr/>
        </p:nvCxnSpPr>
        <p:spPr>
          <a:xfrm flipV="1">
            <a:off x="3261815" y="2068830"/>
            <a:ext cx="6114197" cy="71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7C634B-BF23-7CD8-0212-3A76F5CF6D73}"/>
              </a:ext>
            </a:extLst>
          </p:cNvPr>
          <p:cNvCxnSpPr/>
          <p:nvPr/>
        </p:nvCxnSpPr>
        <p:spPr>
          <a:xfrm flipV="1">
            <a:off x="3254991" y="2920621"/>
            <a:ext cx="6148316" cy="105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2FF3AF-6B8B-16DA-A373-FB3AC381E5E4}"/>
              </a:ext>
            </a:extLst>
          </p:cNvPr>
          <p:cNvCxnSpPr/>
          <p:nvPr/>
        </p:nvCxnSpPr>
        <p:spPr>
          <a:xfrm flipV="1">
            <a:off x="3254991" y="3759958"/>
            <a:ext cx="6121021" cy="1473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051A0DE-3EDF-C371-FCDA-50177F71AD59}"/>
              </a:ext>
            </a:extLst>
          </p:cNvPr>
          <p:cNvSpPr txBox="1"/>
          <p:nvPr/>
        </p:nvSpPr>
        <p:spPr>
          <a:xfrm>
            <a:off x="5281617" y="5922601"/>
            <a:ext cx="2008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INJETORA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8AF6E5-206B-A62B-ADA5-C9EE4746C08F}"/>
              </a:ext>
            </a:extLst>
          </p:cNvPr>
          <p:cNvSpPr/>
          <p:nvPr/>
        </p:nvSpPr>
        <p:spPr>
          <a:xfrm>
            <a:off x="9037320" y="784860"/>
            <a:ext cx="1127760" cy="3307080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21327E-66D0-73FE-5DDA-999E0B3FDD55}"/>
              </a:ext>
            </a:extLst>
          </p:cNvPr>
          <p:cNvSpPr txBox="1"/>
          <p:nvPr/>
        </p:nvSpPr>
        <p:spPr>
          <a:xfrm rot="16200000">
            <a:off x="9479020" y="1991476"/>
            <a:ext cx="187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IMAGEM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9F1645-AA0E-438E-418E-F44D77A77F2D}"/>
              </a:ext>
            </a:extLst>
          </p:cNvPr>
          <p:cNvSpPr txBox="1"/>
          <p:nvPr/>
        </p:nvSpPr>
        <p:spPr>
          <a:xfrm>
            <a:off x="5782078" y="291886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8FB8987A-872E-8DD8-1E57-9D12AB480688}"/>
              </a:ext>
            </a:extLst>
          </p:cNvPr>
          <p:cNvSpPr/>
          <p:nvPr/>
        </p:nvSpPr>
        <p:spPr>
          <a:xfrm>
            <a:off x="6178340" y="291886"/>
            <a:ext cx="4466800" cy="492974"/>
          </a:xfrm>
          <a:prstGeom prst="arc">
            <a:avLst>
              <a:gd name="adj1" fmla="val 10792496"/>
              <a:gd name="adj2" fmla="val 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2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A1FDF48-3FA0-5EA8-5B29-368F01FEFEC2}"/>
              </a:ext>
            </a:extLst>
          </p:cNvPr>
          <p:cNvSpPr/>
          <p:nvPr/>
        </p:nvSpPr>
        <p:spPr>
          <a:xfrm>
            <a:off x="1098645" y="689213"/>
            <a:ext cx="3916907" cy="5377218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0 .</a:t>
            </a:r>
          </a:p>
          <a:p>
            <a:pPr algn="ctr"/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-1 .</a:t>
            </a:r>
          </a:p>
          <a:p>
            <a:pPr algn="ctr"/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1 .</a:t>
            </a:r>
          </a:p>
          <a:p>
            <a:pPr algn="ctr"/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-2 .</a:t>
            </a:r>
          </a:p>
          <a:p>
            <a:pPr algn="ctr"/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3 .</a:t>
            </a: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4EF45-83F6-44E3-2F9B-E90A59531B47}"/>
              </a:ext>
            </a:extLst>
          </p:cNvPr>
          <p:cNvSpPr txBox="1"/>
          <p:nvPr/>
        </p:nvSpPr>
        <p:spPr>
          <a:xfrm>
            <a:off x="320722" y="305709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3C705F-1C69-0052-C821-F7EBD2610C49}"/>
              </a:ext>
            </a:extLst>
          </p:cNvPr>
          <p:cNvSpPr/>
          <p:nvPr/>
        </p:nvSpPr>
        <p:spPr>
          <a:xfrm>
            <a:off x="7556310" y="689213"/>
            <a:ext cx="3916907" cy="5377218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0</a:t>
            </a:r>
          </a:p>
          <a:p>
            <a:pPr algn="ctr"/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1</a:t>
            </a:r>
          </a:p>
          <a:p>
            <a:pPr algn="ctr"/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4 </a:t>
            </a:r>
          </a:p>
          <a:p>
            <a:pPr algn="ctr"/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531ED-6E6D-CF5E-FD9F-C88D38DD5CE8}"/>
              </a:ext>
            </a:extLst>
          </p:cNvPr>
          <p:cNvSpPr txBox="1"/>
          <p:nvPr/>
        </p:nvSpPr>
        <p:spPr>
          <a:xfrm>
            <a:off x="11606583" y="3057099"/>
            <a:ext cx="561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51A0DE-3EDF-C371-FCDA-50177F71AD59}"/>
              </a:ext>
            </a:extLst>
          </p:cNvPr>
          <p:cNvSpPr txBox="1"/>
          <p:nvPr/>
        </p:nvSpPr>
        <p:spPr>
          <a:xfrm>
            <a:off x="5281617" y="5922601"/>
            <a:ext cx="2838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SOBREJETORA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8AF6E5-206B-A62B-ADA5-C9EE4746C08F}"/>
              </a:ext>
            </a:extLst>
          </p:cNvPr>
          <p:cNvSpPr/>
          <p:nvPr/>
        </p:nvSpPr>
        <p:spPr>
          <a:xfrm>
            <a:off x="9037320" y="1215216"/>
            <a:ext cx="1127760" cy="4484544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21327E-66D0-73FE-5DDA-999E0B3FDD55}"/>
              </a:ext>
            </a:extLst>
          </p:cNvPr>
          <p:cNvSpPr txBox="1"/>
          <p:nvPr/>
        </p:nvSpPr>
        <p:spPr>
          <a:xfrm rot="16200000">
            <a:off x="9479020" y="1991476"/>
            <a:ext cx="187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IMAGEM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9F1645-AA0E-438E-418E-F44D77A77F2D}"/>
                  </a:ext>
                </a:extLst>
              </p:cNvPr>
              <p:cNvSpPr txBox="1"/>
              <p:nvPr/>
            </p:nvSpPr>
            <p:spPr>
              <a:xfrm>
                <a:off x="5782078" y="291886"/>
                <a:ext cx="245060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>
                    <a:solidFill>
                      <a:srgbClr val="FF0000"/>
                    </a:solidFill>
                  </a:rPr>
                  <a:t>F(x)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540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5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9F1645-AA0E-438E-418E-F44D77A77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78" y="291886"/>
                <a:ext cx="2450607" cy="923330"/>
              </a:xfrm>
              <a:prstGeom prst="rect">
                <a:avLst/>
              </a:prstGeom>
              <a:blipFill>
                <a:blip r:embed="rId2"/>
                <a:stretch>
                  <a:fillRect l="-13433" t="-17881" b="-40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D9FF54-67E7-2F68-58AD-DCC2A2DD884C}"/>
              </a:ext>
            </a:extLst>
          </p:cNvPr>
          <p:cNvCxnSpPr>
            <a:cxnSpLocks/>
          </p:cNvCxnSpPr>
          <p:nvPr/>
        </p:nvCxnSpPr>
        <p:spPr>
          <a:xfrm>
            <a:off x="3215640" y="1158240"/>
            <a:ext cx="6096000" cy="51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BBC371-255D-19EA-86E4-532824ADB50F}"/>
              </a:ext>
            </a:extLst>
          </p:cNvPr>
          <p:cNvCxnSpPr/>
          <p:nvPr/>
        </p:nvCxnSpPr>
        <p:spPr>
          <a:xfrm>
            <a:off x="3307080" y="2263140"/>
            <a:ext cx="6004560" cy="63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7E2460-A05C-560F-DB73-E7773D3CEA2A}"/>
              </a:ext>
            </a:extLst>
          </p:cNvPr>
          <p:cNvCxnSpPr/>
          <p:nvPr/>
        </p:nvCxnSpPr>
        <p:spPr>
          <a:xfrm flipV="1">
            <a:off x="3215640" y="2895600"/>
            <a:ext cx="6096000" cy="47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79CDAA-F14D-7043-B605-8996FE1979E0}"/>
              </a:ext>
            </a:extLst>
          </p:cNvPr>
          <p:cNvCxnSpPr/>
          <p:nvPr/>
        </p:nvCxnSpPr>
        <p:spPr>
          <a:xfrm flipV="1">
            <a:off x="3307080" y="4091940"/>
            <a:ext cx="600456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4F0A06-FA35-DB44-99C6-68CBCB4434D9}"/>
              </a:ext>
            </a:extLst>
          </p:cNvPr>
          <p:cNvCxnSpPr>
            <a:cxnSpLocks/>
          </p:cNvCxnSpPr>
          <p:nvPr/>
        </p:nvCxnSpPr>
        <p:spPr>
          <a:xfrm flipV="1">
            <a:off x="3215640" y="5341620"/>
            <a:ext cx="6096000" cy="1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96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A1FDF48-3FA0-5EA8-5B29-368F01FEFEC2}"/>
              </a:ext>
            </a:extLst>
          </p:cNvPr>
          <p:cNvSpPr/>
          <p:nvPr/>
        </p:nvSpPr>
        <p:spPr>
          <a:xfrm>
            <a:off x="1098645" y="689213"/>
            <a:ext cx="3916907" cy="5377218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1 .</a:t>
            </a:r>
          </a:p>
          <a:p>
            <a:pPr algn="ctr"/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2 .</a:t>
            </a:r>
          </a:p>
          <a:p>
            <a:pPr algn="ctr"/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3 .</a:t>
            </a:r>
          </a:p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4EF45-83F6-44E3-2F9B-E90A59531B47}"/>
              </a:ext>
            </a:extLst>
          </p:cNvPr>
          <p:cNvSpPr txBox="1"/>
          <p:nvPr/>
        </p:nvSpPr>
        <p:spPr>
          <a:xfrm>
            <a:off x="320722" y="305709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3C705F-1C69-0052-C821-F7EBD2610C49}"/>
              </a:ext>
            </a:extLst>
          </p:cNvPr>
          <p:cNvSpPr/>
          <p:nvPr/>
        </p:nvSpPr>
        <p:spPr>
          <a:xfrm>
            <a:off x="7556310" y="689213"/>
            <a:ext cx="3916907" cy="5377218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3</a:t>
            </a:r>
          </a:p>
          <a:p>
            <a:pPr algn="ctr"/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4 </a:t>
            </a:r>
          </a:p>
          <a:p>
            <a:pPr algn="ctr"/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531ED-6E6D-CF5E-FD9F-C88D38DD5CE8}"/>
              </a:ext>
            </a:extLst>
          </p:cNvPr>
          <p:cNvSpPr txBox="1"/>
          <p:nvPr/>
        </p:nvSpPr>
        <p:spPr>
          <a:xfrm>
            <a:off x="11606583" y="3057099"/>
            <a:ext cx="561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51A0DE-3EDF-C371-FCDA-50177F71AD59}"/>
              </a:ext>
            </a:extLst>
          </p:cNvPr>
          <p:cNvSpPr txBox="1"/>
          <p:nvPr/>
        </p:nvSpPr>
        <p:spPr>
          <a:xfrm>
            <a:off x="5281617" y="5922601"/>
            <a:ext cx="1807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INVERSA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9F1645-AA0E-438E-418E-F44D77A77F2D}"/>
              </a:ext>
            </a:extLst>
          </p:cNvPr>
          <p:cNvSpPr txBox="1"/>
          <p:nvPr/>
        </p:nvSpPr>
        <p:spPr>
          <a:xfrm>
            <a:off x="5243517" y="227548"/>
            <a:ext cx="2236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f:y=x+2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3FF834-8217-83E2-F5C3-D9D86A3678CF}"/>
              </a:ext>
            </a:extLst>
          </p:cNvPr>
          <p:cNvSpPr txBox="1"/>
          <p:nvPr/>
        </p:nvSpPr>
        <p:spPr>
          <a:xfrm>
            <a:off x="2752725" y="6199600"/>
            <a:ext cx="47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5060A-1524-2893-A4EF-BD111F8D6BC2}"/>
              </a:ext>
            </a:extLst>
          </p:cNvPr>
          <p:cNvSpPr txBox="1"/>
          <p:nvPr/>
        </p:nvSpPr>
        <p:spPr>
          <a:xfrm>
            <a:off x="9278961" y="6168787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D72BFF-30CE-C52E-233C-19B809624727}"/>
              </a:ext>
            </a:extLst>
          </p:cNvPr>
          <p:cNvSpPr txBox="1"/>
          <p:nvPr/>
        </p:nvSpPr>
        <p:spPr>
          <a:xfrm>
            <a:off x="5177294" y="4999271"/>
            <a:ext cx="2217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7030A0"/>
                </a:solidFill>
              </a:rPr>
              <a:t>g:y=x-2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05EA383-6F07-07D0-3DF9-B5BC94D875C1}"/>
              </a:ext>
            </a:extLst>
          </p:cNvPr>
          <p:cNvSpPr/>
          <p:nvPr/>
        </p:nvSpPr>
        <p:spPr>
          <a:xfrm>
            <a:off x="3228975" y="2893789"/>
            <a:ext cx="6086475" cy="620936"/>
          </a:xfrm>
          <a:custGeom>
            <a:avLst/>
            <a:gdLst>
              <a:gd name="connsiteX0" fmla="*/ 0 w 6086475"/>
              <a:gd name="connsiteY0" fmla="*/ 468536 h 620936"/>
              <a:gd name="connsiteX1" fmla="*/ 2943225 w 6086475"/>
              <a:gd name="connsiteY1" fmla="*/ 1811 h 620936"/>
              <a:gd name="connsiteX2" fmla="*/ 6086475 w 6086475"/>
              <a:gd name="connsiteY2" fmla="*/ 620936 h 62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86475" h="620936">
                <a:moveTo>
                  <a:pt x="0" y="468536"/>
                </a:moveTo>
                <a:cubicBezTo>
                  <a:pt x="964406" y="222473"/>
                  <a:pt x="1928813" y="-23589"/>
                  <a:pt x="2943225" y="1811"/>
                </a:cubicBezTo>
                <a:cubicBezTo>
                  <a:pt x="3957637" y="27211"/>
                  <a:pt x="5484813" y="512986"/>
                  <a:pt x="6086475" y="620936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2C1C203-01B5-0885-A9EC-E68A9D63C9FA}"/>
              </a:ext>
            </a:extLst>
          </p:cNvPr>
          <p:cNvSpPr/>
          <p:nvPr/>
        </p:nvSpPr>
        <p:spPr>
          <a:xfrm>
            <a:off x="3209925" y="3891143"/>
            <a:ext cx="6105525" cy="852307"/>
          </a:xfrm>
          <a:custGeom>
            <a:avLst/>
            <a:gdLst>
              <a:gd name="connsiteX0" fmla="*/ 0 w 6105525"/>
              <a:gd name="connsiteY0" fmla="*/ 576082 h 852307"/>
              <a:gd name="connsiteX1" fmla="*/ 3000375 w 6105525"/>
              <a:gd name="connsiteY1" fmla="*/ 4582 h 852307"/>
              <a:gd name="connsiteX2" fmla="*/ 6105525 w 6105525"/>
              <a:gd name="connsiteY2" fmla="*/ 852307 h 85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05525" h="852307">
                <a:moveTo>
                  <a:pt x="0" y="576082"/>
                </a:moveTo>
                <a:cubicBezTo>
                  <a:pt x="991394" y="267313"/>
                  <a:pt x="1982788" y="-41456"/>
                  <a:pt x="3000375" y="4582"/>
                </a:cubicBezTo>
                <a:cubicBezTo>
                  <a:pt x="4017963" y="50619"/>
                  <a:pt x="5061744" y="451463"/>
                  <a:pt x="6105525" y="852307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AA28956-ABE3-94E7-1F52-C19C7DE28B44}"/>
              </a:ext>
            </a:extLst>
          </p:cNvPr>
          <p:cNvSpPr/>
          <p:nvPr/>
        </p:nvSpPr>
        <p:spPr>
          <a:xfrm>
            <a:off x="3228975" y="933439"/>
            <a:ext cx="6115050" cy="1352561"/>
          </a:xfrm>
          <a:custGeom>
            <a:avLst/>
            <a:gdLst>
              <a:gd name="connsiteX0" fmla="*/ 0 w 6115050"/>
              <a:gd name="connsiteY0" fmla="*/ 1333511 h 1352561"/>
              <a:gd name="connsiteX1" fmla="*/ 2971800 w 6115050"/>
              <a:gd name="connsiteY1" fmla="*/ 11 h 1352561"/>
              <a:gd name="connsiteX2" fmla="*/ 6115050 w 6115050"/>
              <a:gd name="connsiteY2" fmla="*/ 1352561 h 135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15050" h="1352561">
                <a:moveTo>
                  <a:pt x="0" y="1333511"/>
                </a:moveTo>
                <a:cubicBezTo>
                  <a:pt x="976312" y="665173"/>
                  <a:pt x="1952625" y="-3164"/>
                  <a:pt x="2971800" y="11"/>
                </a:cubicBezTo>
                <a:cubicBezTo>
                  <a:pt x="3990975" y="3186"/>
                  <a:pt x="5562600" y="1092211"/>
                  <a:pt x="6115050" y="1352561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241E85F-CC43-4208-88B1-7B8EBDD9354C}"/>
              </a:ext>
            </a:extLst>
          </p:cNvPr>
          <p:cNvSpPr/>
          <p:nvPr/>
        </p:nvSpPr>
        <p:spPr>
          <a:xfrm>
            <a:off x="3228975" y="4486275"/>
            <a:ext cx="6096000" cy="738095"/>
          </a:xfrm>
          <a:custGeom>
            <a:avLst/>
            <a:gdLst>
              <a:gd name="connsiteX0" fmla="*/ 6096000 w 6096000"/>
              <a:gd name="connsiteY0" fmla="*/ 257175 h 738095"/>
              <a:gd name="connsiteX1" fmla="*/ 3000375 w 6096000"/>
              <a:gd name="connsiteY1" fmla="*/ 733425 h 738095"/>
              <a:gd name="connsiteX2" fmla="*/ 0 w 6096000"/>
              <a:gd name="connsiteY2" fmla="*/ 0 h 738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0" h="738095">
                <a:moveTo>
                  <a:pt x="6096000" y="257175"/>
                </a:moveTo>
                <a:cubicBezTo>
                  <a:pt x="5056187" y="516731"/>
                  <a:pt x="4016375" y="776288"/>
                  <a:pt x="3000375" y="733425"/>
                </a:cubicBezTo>
                <a:cubicBezTo>
                  <a:pt x="1984375" y="690563"/>
                  <a:pt x="469900" y="92075"/>
                  <a:pt x="0" y="0"/>
                </a:cubicBezTo>
              </a:path>
            </a:pathLst>
          </a:custGeom>
          <a:noFill/>
          <a:ln>
            <a:solidFill>
              <a:srgbClr val="7030A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2C16272-31D1-C659-3C2E-257E72C440AC}"/>
              </a:ext>
            </a:extLst>
          </p:cNvPr>
          <p:cNvSpPr/>
          <p:nvPr/>
        </p:nvSpPr>
        <p:spPr>
          <a:xfrm>
            <a:off x="2889898" y="3362325"/>
            <a:ext cx="6425552" cy="461030"/>
          </a:xfrm>
          <a:custGeom>
            <a:avLst/>
            <a:gdLst>
              <a:gd name="connsiteX0" fmla="*/ 6425552 w 6425552"/>
              <a:gd name="connsiteY0" fmla="*/ 180975 h 461030"/>
              <a:gd name="connsiteX1" fmla="*/ 3234677 w 6425552"/>
              <a:gd name="connsiteY1" fmla="*/ 457200 h 461030"/>
              <a:gd name="connsiteX2" fmla="*/ 348602 w 6425552"/>
              <a:gd name="connsiteY2" fmla="*/ 0 h 46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5552" h="461030">
                <a:moveTo>
                  <a:pt x="6425552" y="180975"/>
                </a:moveTo>
                <a:cubicBezTo>
                  <a:pt x="5336527" y="334168"/>
                  <a:pt x="4247502" y="487362"/>
                  <a:pt x="3234677" y="457200"/>
                </a:cubicBezTo>
                <a:cubicBezTo>
                  <a:pt x="2221852" y="427038"/>
                  <a:pt x="-1067448" y="285750"/>
                  <a:pt x="348602" y="0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623B3B3-326D-5EE5-D637-DDAA68E8E7C3}"/>
              </a:ext>
            </a:extLst>
          </p:cNvPr>
          <p:cNvSpPr/>
          <p:nvPr/>
        </p:nvSpPr>
        <p:spPr>
          <a:xfrm>
            <a:off x="3209925" y="2286000"/>
            <a:ext cx="6134100" cy="419340"/>
          </a:xfrm>
          <a:custGeom>
            <a:avLst/>
            <a:gdLst>
              <a:gd name="connsiteX0" fmla="*/ 6134100 w 6134100"/>
              <a:gd name="connsiteY0" fmla="*/ 47625 h 419340"/>
              <a:gd name="connsiteX1" fmla="*/ 2895600 w 6134100"/>
              <a:gd name="connsiteY1" fmla="*/ 419100 h 419340"/>
              <a:gd name="connsiteX2" fmla="*/ 0 w 6134100"/>
              <a:gd name="connsiteY2" fmla="*/ 0 h 41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4100" h="419340">
                <a:moveTo>
                  <a:pt x="6134100" y="47625"/>
                </a:moveTo>
                <a:cubicBezTo>
                  <a:pt x="5026025" y="237331"/>
                  <a:pt x="3917950" y="427037"/>
                  <a:pt x="2895600" y="419100"/>
                </a:cubicBezTo>
                <a:cubicBezTo>
                  <a:pt x="1873250" y="411163"/>
                  <a:pt x="936625" y="205581"/>
                  <a:pt x="0" y="0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9E9DBF-35D6-EBD1-AEC0-0C5E8284DF6A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6096000" y="527890"/>
            <a:ext cx="66675" cy="603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C9830C-711D-35C3-2E48-79D0CE0B37F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61975" y="3613666"/>
            <a:ext cx="11125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B90A36-4533-2803-207B-CB3A73A2A637}"/>
              </a:ext>
            </a:extLst>
          </p:cNvPr>
          <p:cNvSpPr txBox="1"/>
          <p:nvPr/>
        </p:nvSpPr>
        <p:spPr>
          <a:xfrm>
            <a:off x="6018244" y="15855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FC5FBF-073B-EA5D-E80B-BCC0405ED2A9}"/>
              </a:ext>
            </a:extLst>
          </p:cNvPr>
          <p:cNvSpPr txBox="1"/>
          <p:nvPr/>
        </p:nvSpPr>
        <p:spPr>
          <a:xfrm>
            <a:off x="11687820" y="3429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DDD2E4-E22A-C870-1FB5-829B42DFB543}"/>
              </a:ext>
            </a:extLst>
          </p:cNvPr>
          <p:cNvSpPr txBox="1"/>
          <p:nvPr/>
        </p:nvSpPr>
        <p:spPr>
          <a:xfrm rot="16200000">
            <a:off x="4077745" y="4590600"/>
            <a:ext cx="3246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</a:rPr>
              <a:t>Ordenadas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F5513A-25D5-04F3-75AA-E9F27E1BE4CF}"/>
              </a:ext>
            </a:extLst>
          </p:cNvPr>
          <p:cNvSpPr txBox="1"/>
          <p:nvPr/>
        </p:nvSpPr>
        <p:spPr>
          <a:xfrm>
            <a:off x="9055448" y="3428999"/>
            <a:ext cx="2704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</a:rPr>
              <a:t>Abicissas</a:t>
            </a:r>
            <a:endParaRPr lang="en-US" sz="5400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B9209C-E802-266E-74DD-C68D5553E038}"/>
              </a:ext>
            </a:extLst>
          </p:cNvPr>
          <p:cNvCxnSpPr>
            <a:cxnSpLocks/>
          </p:cNvCxnSpPr>
          <p:nvPr/>
        </p:nvCxnSpPr>
        <p:spPr>
          <a:xfrm>
            <a:off x="8124825" y="2680513"/>
            <a:ext cx="0" cy="11236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0F86847-B121-7EEC-B731-AEECD49AEE13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915347" y="2466975"/>
            <a:ext cx="1900739" cy="28872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C34F627-625D-112C-3BD5-719F6141164C}"/>
              </a:ext>
            </a:extLst>
          </p:cNvPr>
          <p:cNvSpPr txBox="1"/>
          <p:nvPr/>
        </p:nvSpPr>
        <p:spPr>
          <a:xfrm>
            <a:off x="5649883" y="23111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19B921-A426-CD99-9ED2-2611229415A3}"/>
              </a:ext>
            </a:extLst>
          </p:cNvPr>
          <p:cNvSpPr txBox="1"/>
          <p:nvPr/>
        </p:nvSpPr>
        <p:spPr>
          <a:xfrm>
            <a:off x="7973982" y="3871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AC1047-36C0-8920-DDCF-16BAA6D52C66}"/>
              </a:ext>
            </a:extLst>
          </p:cNvPr>
          <p:cNvSpPr txBox="1"/>
          <p:nvPr/>
        </p:nvSpPr>
        <p:spPr>
          <a:xfrm>
            <a:off x="7816086" y="2311181"/>
            <a:ext cx="197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(2,2) Par Ordenado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036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9E9DBF-35D6-EBD1-AEC0-0C5E8284DF6A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6096000" y="527890"/>
            <a:ext cx="66675" cy="603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C9830C-711D-35C3-2E48-79D0CE0B37F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61975" y="3613666"/>
            <a:ext cx="11125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B90A36-4533-2803-207B-CB3A73A2A637}"/>
              </a:ext>
            </a:extLst>
          </p:cNvPr>
          <p:cNvSpPr txBox="1"/>
          <p:nvPr/>
        </p:nvSpPr>
        <p:spPr>
          <a:xfrm>
            <a:off x="6018244" y="15855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FC5FBF-073B-EA5D-E80B-BCC0405ED2A9}"/>
              </a:ext>
            </a:extLst>
          </p:cNvPr>
          <p:cNvSpPr txBox="1"/>
          <p:nvPr/>
        </p:nvSpPr>
        <p:spPr>
          <a:xfrm>
            <a:off x="11687820" y="3429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85CBF6-8D97-5A04-1B98-E42295F795E0}"/>
              </a:ext>
            </a:extLst>
          </p:cNvPr>
          <p:cNvCxnSpPr/>
          <p:nvPr/>
        </p:nvCxnSpPr>
        <p:spPr>
          <a:xfrm flipV="1">
            <a:off x="3867150" y="1447800"/>
            <a:ext cx="3724275" cy="285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6F1B00-3207-D9D7-6EDF-5D8E45CD4E99}"/>
              </a:ext>
            </a:extLst>
          </p:cNvPr>
          <p:cNvCxnSpPr/>
          <p:nvPr/>
        </p:nvCxnSpPr>
        <p:spPr>
          <a:xfrm>
            <a:off x="4772025" y="3476625"/>
            <a:ext cx="0" cy="32170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612B7E-E9E1-83B5-D3B8-285AAE57BCFC}"/>
              </a:ext>
            </a:extLst>
          </p:cNvPr>
          <p:cNvCxnSpPr>
            <a:cxnSpLocks/>
          </p:cNvCxnSpPr>
          <p:nvPr/>
        </p:nvCxnSpPr>
        <p:spPr>
          <a:xfrm>
            <a:off x="5986463" y="2557463"/>
            <a:ext cx="32064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3D7374-5F17-8A8E-C777-640A25DEF493}"/>
              </a:ext>
            </a:extLst>
          </p:cNvPr>
          <p:cNvSpPr txBox="1"/>
          <p:nvPr/>
        </p:nvSpPr>
        <p:spPr>
          <a:xfrm>
            <a:off x="7529109" y="1124634"/>
            <a:ext cx="86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Função</a:t>
            </a:r>
          </a:p>
          <a:p>
            <a:r>
              <a:rPr lang="pt-BR" dirty="0">
                <a:solidFill>
                  <a:schemeClr val="bg1"/>
                </a:solidFill>
              </a:rPr>
              <a:t>f=y(x)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D538E5-5954-5796-FC30-DC40DF56CAA8}"/>
              </a:ext>
            </a:extLst>
          </p:cNvPr>
          <p:cNvCxnSpPr>
            <a:cxnSpLocks/>
          </p:cNvCxnSpPr>
          <p:nvPr/>
        </p:nvCxnSpPr>
        <p:spPr>
          <a:xfrm>
            <a:off x="6810375" y="2052638"/>
            <a:ext cx="0" cy="16716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20A823F-797B-5F41-1058-EE65BA2391F2}"/>
              </a:ext>
            </a:extLst>
          </p:cNvPr>
          <p:cNvCxnSpPr/>
          <p:nvPr/>
        </p:nvCxnSpPr>
        <p:spPr>
          <a:xfrm flipH="1">
            <a:off x="6096000" y="2052638"/>
            <a:ext cx="7143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EA3F38-1322-53B5-1BC3-391AEB94D4E2}"/>
              </a:ext>
            </a:extLst>
          </p:cNvPr>
          <p:cNvCxnSpPr>
            <a:cxnSpLocks/>
          </p:cNvCxnSpPr>
          <p:nvPr/>
        </p:nvCxnSpPr>
        <p:spPr>
          <a:xfrm>
            <a:off x="7217569" y="1740694"/>
            <a:ext cx="0" cy="19835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CC0AF2-A819-6624-18D2-ABF8DE82F38B}"/>
              </a:ext>
            </a:extLst>
          </p:cNvPr>
          <p:cNvCxnSpPr/>
          <p:nvPr/>
        </p:nvCxnSpPr>
        <p:spPr>
          <a:xfrm flipH="1">
            <a:off x="6096000" y="1740694"/>
            <a:ext cx="112156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65B70A7-1EC8-DCBD-02E7-0B2773910CF8}"/>
              </a:ext>
            </a:extLst>
          </p:cNvPr>
          <p:cNvSpPr txBox="1"/>
          <p:nvPr/>
        </p:nvSpPr>
        <p:spPr>
          <a:xfrm>
            <a:off x="5792755" y="1602194"/>
            <a:ext cx="33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y2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E5A907-E359-91E1-EF70-2538C39CCF91}"/>
              </a:ext>
            </a:extLst>
          </p:cNvPr>
          <p:cNvSpPr txBox="1"/>
          <p:nvPr/>
        </p:nvSpPr>
        <p:spPr>
          <a:xfrm>
            <a:off x="5792755" y="1913067"/>
            <a:ext cx="33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y1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95F1A5-D92D-6349-1371-A45C58C13EBA}"/>
              </a:ext>
            </a:extLst>
          </p:cNvPr>
          <p:cNvSpPr txBox="1"/>
          <p:nvPr/>
        </p:nvSpPr>
        <p:spPr>
          <a:xfrm>
            <a:off x="6644304" y="3659832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x1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6626D4-6DD1-DDE5-B651-9793CCCAC22A}"/>
              </a:ext>
            </a:extLst>
          </p:cNvPr>
          <p:cNvSpPr txBox="1"/>
          <p:nvPr/>
        </p:nvSpPr>
        <p:spPr>
          <a:xfrm>
            <a:off x="7052299" y="3659832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x2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9459CC-FEC5-5F73-72E5-573A8ADC93A8}"/>
              </a:ext>
            </a:extLst>
          </p:cNvPr>
          <p:cNvSpPr txBox="1"/>
          <p:nvPr/>
        </p:nvSpPr>
        <p:spPr>
          <a:xfrm>
            <a:off x="10024463" y="3613665"/>
            <a:ext cx="124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D(f) = CD(f)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863C15-E265-3A60-E9F5-E6F0D0D29072}"/>
              </a:ext>
            </a:extLst>
          </p:cNvPr>
          <p:cNvSpPr txBox="1"/>
          <p:nvPr/>
        </p:nvSpPr>
        <p:spPr>
          <a:xfrm>
            <a:off x="8466102" y="2191612"/>
            <a:ext cx="91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Bijetora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17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4206</TotalTime>
  <Words>339</Words>
  <Application>Microsoft Office PowerPoint</Application>
  <PresentationFormat>Widescreen</PresentationFormat>
  <Paragraphs>206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 Campos</dc:creator>
  <cp:lastModifiedBy>Campos, Wilson (W.R.)</cp:lastModifiedBy>
  <cp:revision>2</cp:revision>
  <dcterms:created xsi:type="dcterms:W3CDTF">2024-06-22T20:46:47Z</dcterms:created>
  <dcterms:modified xsi:type="dcterms:W3CDTF">2024-06-26T14:43:10Z</dcterms:modified>
</cp:coreProperties>
</file>