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59" r:id="rId6"/>
    <p:sldId id="272" r:id="rId7"/>
    <p:sldId id="267" r:id="rId8"/>
    <p:sldId id="261" r:id="rId9"/>
    <p:sldId id="275" r:id="rId10"/>
    <p:sldId id="274" r:id="rId11"/>
    <p:sldId id="271" r:id="rId1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D1C280B4-0115-0D40-8289-29EF8A0E4A6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7B868404-8C91-3D46-8719-D87E7435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8404-8C91-3D46-8719-D87E7435C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8404-8C91-3D46-8719-D87E7435C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8404-8C91-3D46-8719-D87E7435C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8404-8C91-3D46-8719-D87E7435CC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2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56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2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8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8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8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20AC-29EE-3045-AA40-575C2C406F7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C18C-A0AF-E74F-BB42-20D62DED2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5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222A-ECF4-F749-8A22-C6EB5EDE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07114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DETECTIVES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Introduction </a:t>
            </a:r>
            <a:r>
              <a:rPr lang="en-US" sz="2800" dirty="0">
                <a:solidFill>
                  <a:schemeClr val="bg1"/>
                </a:solidFill>
              </a:rPr>
              <a:t>to computer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255E-6515-D843-A4CD-E57438DA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10315576" cy="1655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JNB1 MICHAEL JORDAN’S HIGHEST SCORING GAME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Michael Jordan The Dunk W/ Autograph Reprint 8x10 Photo imag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42" y="4785756"/>
            <a:ext cx="2198642" cy="16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50C3-6FFE-114B-8F4A-2A539780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8"/>
            <a:ext cx="9905998" cy="116480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functions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47523-C3B0-9743-B0AE-27DA8F811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76" y="781911"/>
            <a:ext cx="1141178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4400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is a set of instructions that tells the computer to:</a:t>
            </a:r>
          </a:p>
          <a:p>
            <a:pPr lvl="1"/>
            <a:r>
              <a:rPr lang="en-US" sz="2400" dirty="0"/>
              <a:t>Take a piece of </a:t>
            </a:r>
            <a:r>
              <a:rPr lang="en-US" sz="2400" dirty="0" smtClean="0"/>
              <a:t>information we give  </a:t>
            </a:r>
            <a:r>
              <a:rPr lang="en-US" sz="2400" dirty="0" err="1" smtClean="0">
                <a:solidFill>
                  <a:schemeClr val="bg1"/>
                </a:solidFill>
              </a:rPr>
              <a:t>Seimone’s</a:t>
            </a:r>
            <a:r>
              <a:rPr lang="en-US" sz="2400" dirty="0" smtClean="0">
                <a:solidFill>
                  <a:schemeClr val="bg1"/>
                </a:solidFill>
              </a:rPr>
              <a:t> height in </a:t>
            </a:r>
            <a:r>
              <a:rPr lang="en-US" sz="2400" dirty="0" err="1" smtClean="0">
                <a:solidFill>
                  <a:schemeClr val="bg1"/>
                </a:solidFill>
              </a:rPr>
              <a:t>ft</a:t>
            </a:r>
            <a:r>
              <a:rPr lang="en-US" sz="2400" dirty="0" smtClean="0">
                <a:solidFill>
                  <a:schemeClr val="bg1"/>
                </a:solidFill>
              </a:rPr>
              <a:t> and in:  feet=6, inches=0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/>
              <a:t>Do something with the information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/>
                </a:solidFill>
              </a:rPr>
              <a:t>convert  her height to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inches: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             (remember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there are 12 inches in 1 foot)</a:t>
            </a:r>
            <a:endParaRPr lang="en-US" sz="2400" dirty="0"/>
          </a:p>
          <a:p>
            <a:pPr lvl="1"/>
            <a:r>
              <a:rPr lang="en-US" sz="2400" dirty="0"/>
              <a:t>Then </a:t>
            </a:r>
            <a:r>
              <a:rPr lang="en-US" sz="2400" dirty="0" smtClean="0"/>
              <a:t>give us a </a:t>
            </a:r>
            <a:r>
              <a:rPr lang="en-US" sz="2400" dirty="0"/>
              <a:t>new piece of </a:t>
            </a:r>
            <a:r>
              <a:rPr lang="en-US" sz="2400" dirty="0" smtClean="0"/>
              <a:t>information  </a:t>
            </a:r>
            <a:r>
              <a:rPr lang="en-US" sz="2400" dirty="0" err="1" smtClean="0">
                <a:solidFill>
                  <a:schemeClr val="bg1"/>
                </a:solidFill>
              </a:rPr>
              <a:t>Seimone’s</a:t>
            </a:r>
            <a:r>
              <a:rPr lang="en-US" sz="2400" dirty="0" smtClean="0">
                <a:solidFill>
                  <a:schemeClr val="bg1"/>
                </a:solidFill>
              </a:rPr>
              <a:t> height in inches is 72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100" y="3896289"/>
            <a:ext cx="1019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usefulness of a function is that a function should work for </a:t>
            </a:r>
            <a:r>
              <a:rPr lang="en-US" sz="3600" dirty="0" smtClean="0"/>
              <a:t>a _ _ </a:t>
            </a:r>
            <a:r>
              <a:rPr lang="en-US" sz="3600" dirty="0" smtClean="0"/>
              <a:t>height in feet and inches, not just </a:t>
            </a:r>
            <a:r>
              <a:rPr lang="en-US" sz="3600" dirty="0" smtClean="0"/>
              <a:t>for </a:t>
            </a:r>
            <a:r>
              <a:rPr lang="en-US" sz="3600" dirty="0" err="1" smtClean="0"/>
              <a:t>Seimone’s</a:t>
            </a:r>
            <a:r>
              <a:rPr lang="en-US" sz="3600" dirty="0" smtClean="0"/>
              <a:t> height of 6 </a:t>
            </a:r>
            <a:r>
              <a:rPr lang="en-US" sz="3600" dirty="0" smtClean="0"/>
              <a:t>feet 0 inches.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0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535" y="2128988"/>
            <a:ext cx="9905999" cy="22213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 In today’s lesson, our main goal is to learn how to create </a:t>
            </a:r>
            <a:r>
              <a:rPr lang="en-US" sz="4400" dirty="0" smtClean="0"/>
              <a:t> a </a:t>
            </a:r>
            <a:r>
              <a:rPr lang="en-US" sz="4400" b="1" dirty="0" smtClean="0">
                <a:solidFill>
                  <a:schemeClr val="bg1"/>
                </a:solidFill>
              </a:rPr>
              <a:t>f _ _ _ _ _ _ _</a:t>
            </a:r>
            <a:r>
              <a:rPr lang="en-US" sz="4400" dirty="0" smtClean="0"/>
              <a:t> </a:t>
            </a:r>
            <a:r>
              <a:rPr lang="en-US" sz="4400" dirty="0" smtClean="0"/>
              <a:t>in Python.</a:t>
            </a:r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468582" y="971260"/>
            <a:ext cx="4946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FINAL QUESTION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776-0BD4-0948-9105-C79550B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0525"/>
            <a:ext cx="8224020" cy="147857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will YOU get out of The DATA-DETECTIVES </a:t>
            </a:r>
            <a:r>
              <a:rPr lang="en-US" sz="4000" dirty="0" smtClean="0">
                <a:solidFill>
                  <a:schemeClr val="bg1"/>
                </a:solidFill>
              </a:rPr>
              <a:t>ACADEMY LEVEL 1 PROGRAM</a:t>
            </a:r>
            <a:r>
              <a:rPr lang="en-US" sz="4000" dirty="0" smtClean="0">
                <a:solidFill>
                  <a:schemeClr val="bg1"/>
                </a:solidFill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F479-F222-2D46-9DCF-1D8BA846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503" y="2140097"/>
            <a:ext cx="9905999" cy="16020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Guidance and Encouragement from</a:t>
            </a:r>
            <a:r>
              <a:rPr lang="en-US" sz="2800" dirty="0" smtClean="0"/>
              <a:t> </a:t>
            </a:r>
            <a:r>
              <a:rPr lang="en-US" sz="2800" dirty="0" smtClean="0"/>
              <a:t>a </a:t>
            </a:r>
            <a:r>
              <a:rPr lang="en-US" sz="2800" dirty="0" smtClean="0"/>
              <a:t>Mentor</a:t>
            </a:r>
            <a:endParaRPr lang="en-US" sz="2800" dirty="0" smtClean="0"/>
          </a:p>
          <a:p>
            <a:r>
              <a:rPr lang="en-US" sz="2800" dirty="0" smtClean="0"/>
              <a:t>Learn </a:t>
            </a:r>
            <a:r>
              <a:rPr lang="en-US" sz="2800" dirty="0" smtClean="0"/>
              <a:t>several</a:t>
            </a:r>
            <a:r>
              <a:rPr lang="en-US" sz="2800" dirty="0" smtClean="0"/>
              <a:t> different uses of computer such as data analysis 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4326240"/>
            <a:ext cx="2349910" cy="2106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851147"/>
            <a:ext cx="184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COVID-19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005" y="3847190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Rap Lyrics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91" y="4344178"/>
            <a:ext cx="2300231" cy="2088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550" y="4337202"/>
            <a:ext cx="2621507" cy="2095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2557" y="3854096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Budgets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776-0BD4-0948-9105-C79550BD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 will cover in TODAY’S LESSON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F479-F222-2D46-9DCF-1D8BA846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88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What a </a:t>
            </a:r>
            <a:r>
              <a:rPr lang="en-US" sz="3600" dirty="0" smtClean="0">
                <a:solidFill>
                  <a:schemeClr val="bg1"/>
                </a:solidFill>
              </a:rPr>
              <a:t>computer</a:t>
            </a:r>
            <a:r>
              <a:rPr lang="en-US" sz="3600" dirty="0" smtClean="0"/>
              <a:t> is</a:t>
            </a:r>
          </a:p>
          <a:p>
            <a:r>
              <a:rPr lang="en-US" sz="3600" dirty="0" smtClean="0"/>
              <a:t>What a </a:t>
            </a:r>
            <a:r>
              <a:rPr lang="en-US" sz="3600" dirty="0" smtClean="0">
                <a:solidFill>
                  <a:schemeClr val="bg1"/>
                </a:solidFill>
              </a:rPr>
              <a:t>computer program </a:t>
            </a:r>
            <a:r>
              <a:rPr lang="en-US" sz="3600" dirty="0" smtClean="0"/>
              <a:t>is</a:t>
            </a:r>
          </a:p>
          <a:p>
            <a:r>
              <a:rPr lang="en-US" sz="3600" dirty="0" smtClean="0"/>
              <a:t>What </a:t>
            </a:r>
            <a:r>
              <a:rPr lang="en-US" sz="3600" dirty="0" smtClean="0">
                <a:solidFill>
                  <a:schemeClr val="bg1"/>
                </a:solidFill>
              </a:rPr>
              <a:t>Python</a:t>
            </a:r>
            <a:r>
              <a:rPr lang="en-US" sz="3600" dirty="0" smtClean="0"/>
              <a:t> is</a:t>
            </a:r>
          </a:p>
          <a:p>
            <a:r>
              <a:rPr lang="en-US" sz="3600" dirty="0" smtClean="0"/>
              <a:t>What </a:t>
            </a:r>
            <a:r>
              <a:rPr lang="en-US" sz="3600" dirty="0" smtClean="0">
                <a:solidFill>
                  <a:schemeClr val="bg1"/>
                </a:solidFill>
              </a:rPr>
              <a:t>variables</a:t>
            </a:r>
            <a:r>
              <a:rPr lang="en-US" sz="3600" dirty="0" smtClean="0"/>
              <a:t> are  (in breakout rooms)</a:t>
            </a:r>
          </a:p>
          <a:p>
            <a:r>
              <a:rPr lang="en-US" sz="3600" dirty="0" smtClean="0"/>
              <a:t>An introduction to </a:t>
            </a:r>
            <a:r>
              <a:rPr lang="en-US" sz="3600" dirty="0" smtClean="0">
                <a:solidFill>
                  <a:schemeClr val="bg1"/>
                </a:solidFill>
              </a:rPr>
              <a:t>functions </a:t>
            </a:r>
            <a:r>
              <a:rPr lang="en-US" sz="3600" dirty="0" smtClean="0"/>
              <a:t>(in breakout rooms)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206F-62A8-3444-A065-600338BF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975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sz="4000" dirty="0">
                <a:solidFill>
                  <a:schemeClr val="bg1"/>
                </a:solidFill>
              </a:rPr>
              <a:t>computer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7347-FB71-A54F-9F9F-BDF0B9E3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3" y="1418215"/>
            <a:ext cx="10203348" cy="3541714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computer</a:t>
            </a:r>
            <a:r>
              <a:rPr lang="en-US" sz="3200" dirty="0"/>
              <a:t> </a:t>
            </a:r>
            <a:r>
              <a:rPr lang="en-US" sz="2800" dirty="0"/>
              <a:t>is a </a:t>
            </a:r>
            <a:r>
              <a:rPr lang="en-US" sz="2800" dirty="0" smtClean="0"/>
              <a:t>special </a:t>
            </a:r>
            <a:r>
              <a:rPr lang="en-US" sz="2800" dirty="0" smtClean="0"/>
              <a:t>m _ _ _ _ _ _ </a:t>
            </a:r>
            <a:r>
              <a:rPr lang="en-US" sz="2800" dirty="0"/>
              <a:t>for working with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3" y="2466319"/>
            <a:ext cx="5056094" cy="37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D6B-CE71-E44F-B9ED-A1C80B74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66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sz="4000" b="1" dirty="0" smtClean="0">
                <a:solidFill>
                  <a:schemeClr val="bg1"/>
                </a:solidFill>
              </a:rPr>
              <a:t>computer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program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0742-99E4-4346-901F-D4F9FF1A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000" y="1227558"/>
            <a:ext cx="10692000" cy="3541714"/>
          </a:xfrm>
        </p:spPr>
        <p:txBody>
          <a:bodyPr>
            <a:no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>
                <a:solidFill>
                  <a:schemeClr val="bg1"/>
                </a:solidFill>
              </a:rPr>
              <a:t>computer program </a:t>
            </a:r>
            <a:r>
              <a:rPr lang="en-US" sz="3600" dirty="0"/>
              <a:t>is a set of instructions for the </a:t>
            </a:r>
            <a:r>
              <a:rPr lang="en-US" sz="3600" dirty="0" smtClean="0"/>
              <a:t>computer</a:t>
            </a:r>
          </a:p>
          <a:p>
            <a:r>
              <a:rPr lang="en-US" sz="3600" dirty="0"/>
              <a:t>The term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dirty="0"/>
              <a:t> </a:t>
            </a:r>
            <a:r>
              <a:rPr lang="en-US" sz="3600" dirty="0" smtClean="0"/>
              <a:t>means a small </a:t>
            </a:r>
            <a:r>
              <a:rPr lang="en-US" sz="3600" dirty="0" smtClean="0"/>
              <a:t>p _ _ _ _ _ _.</a:t>
            </a:r>
            <a:endParaRPr lang="en-US" sz="3600" dirty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 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83" y="3653445"/>
            <a:ext cx="8315963" cy="27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8093" y="1501488"/>
            <a:ext cx="8875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 </a:t>
            </a:r>
            <a:r>
              <a:rPr lang="en-US" sz="3600" b="1" dirty="0">
                <a:solidFill>
                  <a:schemeClr val="bg1"/>
                </a:solidFill>
              </a:rPr>
              <a:t>programming language </a:t>
            </a:r>
            <a:r>
              <a:rPr lang="en-US" sz="3600" dirty="0"/>
              <a:t>is </a:t>
            </a:r>
            <a:r>
              <a:rPr lang="en-US" sz="3600" dirty="0" smtClean="0"/>
              <a:t>a way of giving the computer instructions in a way that the computer can </a:t>
            </a:r>
            <a:r>
              <a:rPr lang="en-US" sz="3600" dirty="0" smtClean="0"/>
              <a:t>u _ _ _ _ _ _ _ _ _.</a:t>
            </a:r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2CD6B-CE71-E44F-B9ED-A1C80B74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66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sz="4000" dirty="0" err="1" smtClean="0">
                <a:solidFill>
                  <a:schemeClr val="bg1"/>
                </a:solidFill>
              </a:rPr>
              <a:t>programMing</a:t>
            </a:r>
            <a:r>
              <a:rPr lang="en-US" sz="4000" dirty="0" smtClean="0">
                <a:solidFill>
                  <a:schemeClr val="bg1"/>
                </a:solidFill>
              </a:rPr>
              <a:t> language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13" y="3991559"/>
            <a:ext cx="3424693" cy="13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D6B-CE71-E44F-B9ED-A1C80B74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88" y="-136180"/>
            <a:ext cx="4505100" cy="10780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python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0742-99E4-4346-901F-D4F9FF1A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5" y="744667"/>
            <a:ext cx="11784442" cy="3541714"/>
          </a:xfrm>
        </p:spPr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Python </a:t>
            </a:r>
            <a:r>
              <a:rPr lang="en-US" sz="3200" dirty="0" smtClean="0"/>
              <a:t>is </a:t>
            </a:r>
            <a:r>
              <a:rPr lang="en-US" sz="3200" dirty="0"/>
              <a:t>a programming language.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language is one of the most popular worldwide.  </a:t>
            </a:r>
            <a:endParaRPr lang="en-US" sz="3200" dirty="0" smtClean="0"/>
          </a:p>
          <a:p>
            <a:r>
              <a:rPr lang="en-US" sz="3200" b="1" dirty="0" smtClean="0">
                <a:solidFill>
                  <a:schemeClr val="bg1"/>
                </a:solidFill>
              </a:rPr>
              <a:t>Python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dirty="0" smtClean="0"/>
              <a:t>one of the tools used </a:t>
            </a:r>
            <a:r>
              <a:rPr lang="en-US" sz="3200" dirty="0"/>
              <a:t>by </a:t>
            </a:r>
            <a:r>
              <a:rPr lang="en-US" sz="3200" dirty="0" smtClean="0"/>
              <a:t>many </a:t>
            </a:r>
            <a:r>
              <a:rPr lang="en-US" sz="3200" dirty="0"/>
              <a:t>data scientists, a profession </a:t>
            </a:r>
            <a:r>
              <a:rPr lang="en-US" sz="3200" dirty="0" smtClean="0"/>
              <a:t>that </a:t>
            </a:r>
            <a:r>
              <a:rPr lang="en-US" sz="3200" dirty="0"/>
              <a:t>is </a:t>
            </a:r>
            <a:r>
              <a:rPr lang="en-US" sz="3200" dirty="0" smtClean="0"/>
              <a:t>currently in </a:t>
            </a:r>
            <a:r>
              <a:rPr lang="en-US" sz="3200" dirty="0"/>
              <a:t>high </a:t>
            </a:r>
            <a:r>
              <a:rPr lang="en-US" sz="3200" dirty="0" smtClean="0"/>
              <a:t>demand. It take a lot of work to become a professional data </a:t>
            </a:r>
            <a:r>
              <a:rPr lang="en-US" sz="3200" dirty="0" smtClean="0"/>
              <a:t>s _ _ _ _ _ _ _ _.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539" y="3549359"/>
            <a:ext cx="2386729" cy="28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50C3-6FFE-114B-8F4A-2A539780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8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FD4B-52C8-D343-A2D0-CD40BC07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958569"/>
            <a:ext cx="9503303" cy="3541714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is a place to store information.</a:t>
            </a:r>
          </a:p>
          <a:p>
            <a:r>
              <a:rPr lang="en-US" sz="3200" dirty="0"/>
              <a:t>Imagine I told you to get a box and label the box with a big X. Then write the number 3 on a small slip of paper and put it into the box marked with an X. Then, if I say tell me what is in box X, you would answer the number 3.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is like a box. So in Python, we must provide the name of the variable, and what </a:t>
            </a:r>
            <a:r>
              <a:rPr lang="en-US" sz="3200" dirty="0" smtClean="0"/>
              <a:t>I _ _ _ _ _ _ _ _ _ _ </a:t>
            </a:r>
            <a:r>
              <a:rPr lang="en-US" sz="3200" dirty="0"/>
              <a:t>to store in that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39" y="1487489"/>
            <a:ext cx="2047741" cy="28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50C3-6FFE-114B-8F4A-2A539780FDCA}"/>
              </a:ext>
            </a:extLst>
          </p:cNvPr>
          <p:cNvSpPr txBox="1">
            <a:spLocks/>
          </p:cNvSpPr>
          <p:nvPr/>
        </p:nvSpPr>
        <p:spPr>
          <a:xfrm>
            <a:off x="1039813" y="479972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Question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6511" y="1606858"/>
            <a:ext cx="95446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If </a:t>
            </a:r>
            <a:r>
              <a:rPr lang="en-US" sz="4400" dirty="0" err="1" smtClean="0">
                <a:solidFill>
                  <a:schemeClr val="bg1"/>
                </a:solidFill>
              </a:rPr>
              <a:t>Seimone</a:t>
            </a:r>
            <a:r>
              <a:rPr lang="en-US" sz="4400" dirty="0" smtClean="0">
                <a:solidFill>
                  <a:schemeClr val="bg1"/>
                </a:solidFill>
              </a:rPr>
              <a:t> Augustus is exactly 6 </a:t>
            </a:r>
            <a:r>
              <a:rPr lang="en-US" sz="4400" dirty="0">
                <a:solidFill>
                  <a:schemeClr val="bg1"/>
                </a:solidFill>
              </a:rPr>
              <a:t>feet tall, 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how </a:t>
            </a:r>
            <a:r>
              <a:rPr lang="en-US" sz="4400" dirty="0">
                <a:solidFill>
                  <a:schemeClr val="bg1"/>
                </a:solidFill>
              </a:rPr>
              <a:t>many inches </a:t>
            </a:r>
            <a:r>
              <a:rPr lang="en-US" sz="4400" dirty="0" smtClean="0">
                <a:solidFill>
                  <a:schemeClr val="bg1"/>
                </a:solidFill>
              </a:rPr>
              <a:t>tall is she</a:t>
            </a:r>
            <a:r>
              <a:rPr lang="en-US" sz="4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58" y="3307400"/>
            <a:ext cx="3400000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{C6C95EC7-40C7-A042-B264-B0E1BAFE5A67}tf10001122</Template>
  <TotalTime>4093</TotalTime>
  <Words>492</Words>
  <Application>Microsoft Office PowerPoint</Application>
  <PresentationFormat>Widescreen</PresentationFormat>
  <Paragraphs>49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Calibri</vt:lpstr>
      <vt:lpstr>Trebuchet MS</vt:lpstr>
      <vt:lpstr>Tw Cen MT</vt:lpstr>
      <vt:lpstr>Circuit</vt:lpstr>
      <vt:lpstr>DATA DETECTIVES Introduction to computer programming with python</vt:lpstr>
      <vt:lpstr>What will YOU get out of The DATA-DETECTIVES ACADEMY LEVEL 1 PROGRAM?</vt:lpstr>
      <vt:lpstr>What we will cover in TODAY’S LESSON</vt:lpstr>
      <vt:lpstr>What is a computer?</vt:lpstr>
      <vt:lpstr>What is a computer program?</vt:lpstr>
      <vt:lpstr>What is a programMing language?</vt:lpstr>
      <vt:lpstr>What is  python?</vt:lpstr>
      <vt:lpstr>Variables</vt:lpstr>
      <vt:lpstr>PowerPoint Presentation</vt:lpstr>
      <vt:lpstr>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with python</dc:title>
  <dc:creator>Eric Fraatz (Student)</dc:creator>
  <cp:lastModifiedBy>Paul Isihara</cp:lastModifiedBy>
  <cp:revision>60</cp:revision>
  <cp:lastPrinted>2020-09-14T18:14:48Z</cp:lastPrinted>
  <dcterms:created xsi:type="dcterms:W3CDTF">2020-09-07T19:01:46Z</dcterms:created>
  <dcterms:modified xsi:type="dcterms:W3CDTF">2020-12-22T15:09:59Z</dcterms:modified>
</cp:coreProperties>
</file>