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18C7-8531-A94B-8BD0-30F35055BE4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F95B-440E-E043-8DAD-9BD3315B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16" y="3657600"/>
            <a:ext cx="41910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41910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8" y="3657600"/>
            <a:ext cx="41910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60" y="187198"/>
            <a:ext cx="4978400" cy="3327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71616" y="2551176"/>
            <a:ext cx="902208" cy="1636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95956" y="2118360"/>
            <a:ext cx="2071116" cy="2069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596634" y="2060956"/>
            <a:ext cx="2875026" cy="2126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Hawley Carande</dc:creator>
  <cp:lastModifiedBy>Wendy Hawley Carande</cp:lastModifiedBy>
  <cp:revision>2</cp:revision>
  <dcterms:created xsi:type="dcterms:W3CDTF">2019-12-04T07:31:10Z</dcterms:created>
  <dcterms:modified xsi:type="dcterms:W3CDTF">2019-12-04T07:46:38Z</dcterms:modified>
</cp:coreProperties>
</file>