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1" r:id="rId4"/>
    <p:sldId id="264" r:id="rId5"/>
    <p:sldId id="263" r:id="rId6"/>
    <p:sldId id="266"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9AF0FD-C5AB-4683-A1B9-FA0AF585AEB1}"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24DCAEFF-E68B-4E4C-9181-E9F0D182AC16}">
      <dgm:prSet custT="1"/>
      <dgm:spPr/>
      <dgm:t>
        <a:bodyPr/>
        <a:lstStyle/>
        <a:p>
          <a:r>
            <a:rPr lang="en-US" sz="1800" dirty="0"/>
            <a:t>Process Approach</a:t>
          </a:r>
        </a:p>
      </dgm:t>
    </dgm:pt>
    <dgm:pt modelId="{C7DF00D0-2887-4F56-B8DF-0DADB7D7A7B4}" type="parTrans" cxnId="{75F6F754-B986-444F-9F08-E9E8FA9A67E2}">
      <dgm:prSet/>
      <dgm:spPr/>
      <dgm:t>
        <a:bodyPr/>
        <a:lstStyle/>
        <a:p>
          <a:endParaRPr lang="en-US"/>
        </a:p>
      </dgm:t>
    </dgm:pt>
    <dgm:pt modelId="{646135E0-4D98-41DD-A134-982ABD3EE668}" type="sibTrans" cxnId="{75F6F754-B986-444F-9F08-E9E8FA9A67E2}">
      <dgm:prSet/>
      <dgm:spPr/>
      <dgm:t>
        <a:bodyPr/>
        <a:lstStyle/>
        <a:p>
          <a:endParaRPr lang="en-US"/>
        </a:p>
      </dgm:t>
    </dgm:pt>
    <dgm:pt modelId="{663C92CC-5DF4-4173-AEE2-1B6B11CF2EB2}">
      <dgm:prSet custT="1"/>
      <dgm:spPr/>
      <dgm:t>
        <a:bodyPr/>
        <a:lstStyle/>
        <a:p>
          <a:r>
            <a:rPr lang="en-US" sz="1800" dirty="0"/>
            <a:t>Code Design – Principles and Libraries</a:t>
          </a:r>
        </a:p>
      </dgm:t>
    </dgm:pt>
    <dgm:pt modelId="{35A8B3A8-A4F9-431E-9DC0-1C696A848B99}" type="parTrans" cxnId="{A3AF2DD2-13E7-47F3-B576-F597EEE9E87E}">
      <dgm:prSet/>
      <dgm:spPr/>
      <dgm:t>
        <a:bodyPr/>
        <a:lstStyle/>
        <a:p>
          <a:endParaRPr lang="en-US"/>
        </a:p>
      </dgm:t>
    </dgm:pt>
    <dgm:pt modelId="{49E5F4C6-4897-4880-AF02-88F8B1ACEAB8}" type="sibTrans" cxnId="{A3AF2DD2-13E7-47F3-B576-F597EEE9E87E}">
      <dgm:prSet/>
      <dgm:spPr/>
      <dgm:t>
        <a:bodyPr/>
        <a:lstStyle/>
        <a:p>
          <a:endParaRPr lang="en-US"/>
        </a:p>
      </dgm:t>
    </dgm:pt>
    <dgm:pt modelId="{4B6C915C-897E-408C-82C3-E759DE45801C}">
      <dgm:prSet custT="1"/>
      <dgm:spPr/>
      <dgm:t>
        <a:bodyPr/>
        <a:lstStyle/>
        <a:p>
          <a:r>
            <a:rPr lang="en-US" sz="1800" dirty="0"/>
            <a:t>Analysis Process – Key Finding and Insights</a:t>
          </a:r>
        </a:p>
      </dgm:t>
    </dgm:pt>
    <dgm:pt modelId="{5845B1F5-70E3-445D-897C-47DE5350D3C2}" type="parTrans" cxnId="{23A07673-89B7-481C-B8E6-8266890B7A6B}">
      <dgm:prSet/>
      <dgm:spPr/>
      <dgm:t>
        <a:bodyPr/>
        <a:lstStyle/>
        <a:p>
          <a:endParaRPr lang="en-US"/>
        </a:p>
      </dgm:t>
    </dgm:pt>
    <dgm:pt modelId="{833306B3-F678-418B-912A-868E25DAD107}" type="sibTrans" cxnId="{23A07673-89B7-481C-B8E6-8266890B7A6B}">
      <dgm:prSet/>
      <dgm:spPr/>
      <dgm:t>
        <a:bodyPr/>
        <a:lstStyle/>
        <a:p>
          <a:endParaRPr lang="en-US"/>
        </a:p>
      </dgm:t>
    </dgm:pt>
    <dgm:pt modelId="{74326917-2F46-45A5-8E2B-A0F4A6A4B816}">
      <dgm:prSet custT="1"/>
      <dgm:spPr/>
      <dgm:t>
        <a:bodyPr/>
        <a:lstStyle/>
        <a:p>
          <a:r>
            <a:rPr lang="en-US" sz="1800" dirty="0"/>
            <a:t>Code Design – Details</a:t>
          </a:r>
        </a:p>
      </dgm:t>
    </dgm:pt>
    <dgm:pt modelId="{6444BD9B-5C82-43AB-8989-B38EB044C9B1}" type="parTrans" cxnId="{7E415D7C-ED7B-4BD9-A1EE-292A691EC8E8}">
      <dgm:prSet/>
      <dgm:spPr/>
      <dgm:t>
        <a:bodyPr/>
        <a:lstStyle/>
        <a:p>
          <a:endParaRPr lang="en-US"/>
        </a:p>
      </dgm:t>
    </dgm:pt>
    <dgm:pt modelId="{96CB82C7-F630-4733-BD4E-D852115885D4}" type="sibTrans" cxnId="{7E415D7C-ED7B-4BD9-A1EE-292A691EC8E8}">
      <dgm:prSet/>
      <dgm:spPr/>
      <dgm:t>
        <a:bodyPr/>
        <a:lstStyle/>
        <a:p>
          <a:endParaRPr lang="en-US"/>
        </a:p>
      </dgm:t>
    </dgm:pt>
    <dgm:pt modelId="{40F3CE8C-C13A-4FE4-A622-7A38C2B57706}">
      <dgm:prSet custT="1"/>
      <dgm:spPr/>
      <dgm:t>
        <a:bodyPr/>
        <a:lstStyle/>
        <a:p>
          <a:r>
            <a:rPr lang="en-US" sz="1800" dirty="0"/>
            <a:t>Challenges, Scalability, and Maintenance</a:t>
          </a:r>
        </a:p>
      </dgm:t>
    </dgm:pt>
    <dgm:pt modelId="{E1ED58E7-8E77-4360-89A4-E4453EB03DEF}" type="parTrans" cxnId="{7E38A7B4-6F63-4839-801A-F333295BFC33}">
      <dgm:prSet/>
      <dgm:spPr/>
      <dgm:t>
        <a:bodyPr/>
        <a:lstStyle/>
        <a:p>
          <a:endParaRPr lang="en-US"/>
        </a:p>
      </dgm:t>
    </dgm:pt>
    <dgm:pt modelId="{3B5C24CA-6D52-45F5-9462-15F0DBCE5F87}" type="sibTrans" cxnId="{7E38A7B4-6F63-4839-801A-F333295BFC33}">
      <dgm:prSet/>
      <dgm:spPr/>
      <dgm:t>
        <a:bodyPr/>
        <a:lstStyle/>
        <a:p>
          <a:endParaRPr lang="en-US"/>
        </a:p>
      </dgm:t>
    </dgm:pt>
    <dgm:pt modelId="{54FD5CBF-BFFF-4C36-B311-8A7A07E74155}" type="pres">
      <dgm:prSet presAssocID="{5F9AF0FD-C5AB-4683-A1B9-FA0AF585AEB1}" presName="linear" presStyleCnt="0">
        <dgm:presLayoutVars>
          <dgm:animLvl val="lvl"/>
          <dgm:resizeHandles val="exact"/>
        </dgm:presLayoutVars>
      </dgm:prSet>
      <dgm:spPr/>
    </dgm:pt>
    <dgm:pt modelId="{00E313D0-E62C-485A-84BD-1D86954FE788}" type="pres">
      <dgm:prSet presAssocID="{24DCAEFF-E68B-4E4C-9181-E9F0D182AC16}" presName="parentText" presStyleLbl="node1" presStyleIdx="0" presStyleCnt="5">
        <dgm:presLayoutVars>
          <dgm:chMax val="0"/>
          <dgm:bulletEnabled val="1"/>
        </dgm:presLayoutVars>
      </dgm:prSet>
      <dgm:spPr/>
    </dgm:pt>
    <dgm:pt modelId="{7CF97778-2DA8-493F-A498-E927B5D8337F}" type="pres">
      <dgm:prSet presAssocID="{646135E0-4D98-41DD-A134-982ABD3EE668}" presName="spacer" presStyleCnt="0"/>
      <dgm:spPr/>
    </dgm:pt>
    <dgm:pt modelId="{D8CCF10B-FB40-4DFC-96E3-D2907ACA5E5F}" type="pres">
      <dgm:prSet presAssocID="{663C92CC-5DF4-4173-AEE2-1B6B11CF2EB2}" presName="parentText" presStyleLbl="node1" presStyleIdx="1" presStyleCnt="5">
        <dgm:presLayoutVars>
          <dgm:chMax val="0"/>
          <dgm:bulletEnabled val="1"/>
        </dgm:presLayoutVars>
      </dgm:prSet>
      <dgm:spPr/>
    </dgm:pt>
    <dgm:pt modelId="{3A5A9FBF-3975-4C78-B0A5-366A0F5207F9}" type="pres">
      <dgm:prSet presAssocID="{49E5F4C6-4897-4880-AF02-88F8B1ACEAB8}" presName="spacer" presStyleCnt="0"/>
      <dgm:spPr/>
    </dgm:pt>
    <dgm:pt modelId="{FF527A03-5A35-4560-A8CD-9A18175D0523}" type="pres">
      <dgm:prSet presAssocID="{74326917-2F46-45A5-8E2B-A0F4A6A4B816}" presName="parentText" presStyleLbl="node1" presStyleIdx="2" presStyleCnt="5">
        <dgm:presLayoutVars>
          <dgm:chMax val="0"/>
          <dgm:bulletEnabled val="1"/>
        </dgm:presLayoutVars>
      </dgm:prSet>
      <dgm:spPr/>
    </dgm:pt>
    <dgm:pt modelId="{71DDCDD1-74B0-494D-83BF-35F262692103}" type="pres">
      <dgm:prSet presAssocID="{96CB82C7-F630-4733-BD4E-D852115885D4}" presName="spacer" presStyleCnt="0"/>
      <dgm:spPr/>
    </dgm:pt>
    <dgm:pt modelId="{9015C45E-0314-483D-AF74-5366B1AAA42E}" type="pres">
      <dgm:prSet presAssocID="{40F3CE8C-C13A-4FE4-A622-7A38C2B57706}" presName="parentText" presStyleLbl="node1" presStyleIdx="3" presStyleCnt="5">
        <dgm:presLayoutVars>
          <dgm:chMax val="0"/>
          <dgm:bulletEnabled val="1"/>
        </dgm:presLayoutVars>
      </dgm:prSet>
      <dgm:spPr/>
    </dgm:pt>
    <dgm:pt modelId="{DF178816-1E0D-4674-BC62-061C70FBC7A1}" type="pres">
      <dgm:prSet presAssocID="{3B5C24CA-6D52-45F5-9462-15F0DBCE5F87}" presName="spacer" presStyleCnt="0"/>
      <dgm:spPr/>
    </dgm:pt>
    <dgm:pt modelId="{ABA171E3-18E9-44BB-8BF8-6EF556522633}" type="pres">
      <dgm:prSet presAssocID="{4B6C915C-897E-408C-82C3-E759DE45801C}" presName="parentText" presStyleLbl="node1" presStyleIdx="4" presStyleCnt="5">
        <dgm:presLayoutVars>
          <dgm:chMax val="0"/>
          <dgm:bulletEnabled val="1"/>
        </dgm:presLayoutVars>
      </dgm:prSet>
      <dgm:spPr/>
    </dgm:pt>
  </dgm:ptLst>
  <dgm:cxnLst>
    <dgm:cxn modelId="{69641009-8EEF-430B-9871-A0A7884D198B}" type="presOf" srcId="{663C92CC-5DF4-4173-AEE2-1B6B11CF2EB2}" destId="{D8CCF10B-FB40-4DFC-96E3-D2907ACA5E5F}" srcOrd="0" destOrd="0" presId="urn:microsoft.com/office/officeart/2005/8/layout/vList2"/>
    <dgm:cxn modelId="{16E64323-3750-4A7A-846C-5796A6E662E0}" type="presOf" srcId="{40F3CE8C-C13A-4FE4-A622-7A38C2B57706}" destId="{9015C45E-0314-483D-AF74-5366B1AAA42E}" srcOrd="0" destOrd="0" presId="urn:microsoft.com/office/officeart/2005/8/layout/vList2"/>
    <dgm:cxn modelId="{23A07673-89B7-481C-B8E6-8266890B7A6B}" srcId="{5F9AF0FD-C5AB-4683-A1B9-FA0AF585AEB1}" destId="{4B6C915C-897E-408C-82C3-E759DE45801C}" srcOrd="4" destOrd="0" parTransId="{5845B1F5-70E3-445D-897C-47DE5350D3C2}" sibTransId="{833306B3-F678-418B-912A-868E25DAD107}"/>
    <dgm:cxn modelId="{75F6F754-B986-444F-9F08-E9E8FA9A67E2}" srcId="{5F9AF0FD-C5AB-4683-A1B9-FA0AF585AEB1}" destId="{24DCAEFF-E68B-4E4C-9181-E9F0D182AC16}" srcOrd="0" destOrd="0" parTransId="{C7DF00D0-2887-4F56-B8DF-0DADB7D7A7B4}" sibTransId="{646135E0-4D98-41DD-A134-982ABD3EE668}"/>
    <dgm:cxn modelId="{7E415D7C-ED7B-4BD9-A1EE-292A691EC8E8}" srcId="{5F9AF0FD-C5AB-4683-A1B9-FA0AF585AEB1}" destId="{74326917-2F46-45A5-8E2B-A0F4A6A4B816}" srcOrd="2" destOrd="0" parTransId="{6444BD9B-5C82-43AB-8989-B38EB044C9B1}" sibTransId="{96CB82C7-F630-4733-BD4E-D852115885D4}"/>
    <dgm:cxn modelId="{481BF57F-B39F-4632-898D-409F68CE90C0}" type="presOf" srcId="{5F9AF0FD-C5AB-4683-A1B9-FA0AF585AEB1}" destId="{54FD5CBF-BFFF-4C36-B311-8A7A07E74155}" srcOrd="0" destOrd="0" presId="urn:microsoft.com/office/officeart/2005/8/layout/vList2"/>
    <dgm:cxn modelId="{E047B389-097C-43D3-A53D-1A4C1D5202B4}" type="presOf" srcId="{24DCAEFF-E68B-4E4C-9181-E9F0D182AC16}" destId="{00E313D0-E62C-485A-84BD-1D86954FE788}" srcOrd="0" destOrd="0" presId="urn:microsoft.com/office/officeart/2005/8/layout/vList2"/>
    <dgm:cxn modelId="{A0DB8C90-EBF7-4631-A612-229C07F5E8F4}" type="presOf" srcId="{4B6C915C-897E-408C-82C3-E759DE45801C}" destId="{ABA171E3-18E9-44BB-8BF8-6EF556522633}" srcOrd="0" destOrd="0" presId="urn:microsoft.com/office/officeart/2005/8/layout/vList2"/>
    <dgm:cxn modelId="{7E38A7B4-6F63-4839-801A-F333295BFC33}" srcId="{5F9AF0FD-C5AB-4683-A1B9-FA0AF585AEB1}" destId="{40F3CE8C-C13A-4FE4-A622-7A38C2B57706}" srcOrd="3" destOrd="0" parTransId="{E1ED58E7-8E77-4360-89A4-E4453EB03DEF}" sibTransId="{3B5C24CA-6D52-45F5-9462-15F0DBCE5F87}"/>
    <dgm:cxn modelId="{A3AF2DD2-13E7-47F3-B576-F597EEE9E87E}" srcId="{5F9AF0FD-C5AB-4683-A1B9-FA0AF585AEB1}" destId="{663C92CC-5DF4-4173-AEE2-1B6B11CF2EB2}" srcOrd="1" destOrd="0" parTransId="{35A8B3A8-A4F9-431E-9DC0-1C696A848B99}" sibTransId="{49E5F4C6-4897-4880-AF02-88F8B1ACEAB8}"/>
    <dgm:cxn modelId="{410A76DF-2DC2-4FEC-AD3B-7288FA7B494C}" type="presOf" srcId="{74326917-2F46-45A5-8E2B-A0F4A6A4B816}" destId="{FF527A03-5A35-4560-A8CD-9A18175D0523}" srcOrd="0" destOrd="0" presId="urn:microsoft.com/office/officeart/2005/8/layout/vList2"/>
    <dgm:cxn modelId="{E373FB22-3F5E-4061-8D9B-02AFF5472599}" type="presParOf" srcId="{54FD5CBF-BFFF-4C36-B311-8A7A07E74155}" destId="{00E313D0-E62C-485A-84BD-1D86954FE788}" srcOrd="0" destOrd="0" presId="urn:microsoft.com/office/officeart/2005/8/layout/vList2"/>
    <dgm:cxn modelId="{0BFE9331-5A83-44E7-98EA-1D2865AAD34E}" type="presParOf" srcId="{54FD5CBF-BFFF-4C36-B311-8A7A07E74155}" destId="{7CF97778-2DA8-493F-A498-E927B5D8337F}" srcOrd="1" destOrd="0" presId="urn:microsoft.com/office/officeart/2005/8/layout/vList2"/>
    <dgm:cxn modelId="{D2E73A03-F9A9-46C3-9624-4908D4789DC5}" type="presParOf" srcId="{54FD5CBF-BFFF-4C36-B311-8A7A07E74155}" destId="{D8CCF10B-FB40-4DFC-96E3-D2907ACA5E5F}" srcOrd="2" destOrd="0" presId="urn:microsoft.com/office/officeart/2005/8/layout/vList2"/>
    <dgm:cxn modelId="{86FFCAFF-8718-425D-AB22-8EAA0C5D38A4}" type="presParOf" srcId="{54FD5CBF-BFFF-4C36-B311-8A7A07E74155}" destId="{3A5A9FBF-3975-4C78-B0A5-366A0F5207F9}" srcOrd="3" destOrd="0" presId="urn:microsoft.com/office/officeart/2005/8/layout/vList2"/>
    <dgm:cxn modelId="{512CAB51-E6CD-4694-89A5-08B45766ED93}" type="presParOf" srcId="{54FD5CBF-BFFF-4C36-B311-8A7A07E74155}" destId="{FF527A03-5A35-4560-A8CD-9A18175D0523}" srcOrd="4" destOrd="0" presId="urn:microsoft.com/office/officeart/2005/8/layout/vList2"/>
    <dgm:cxn modelId="{587F3FFB-3267-40DA-BF6B-616AB84594BA}" type="presParOf" srcId="{54FD5CBF-BFFF-4C36-B311-8A7A07E74155}" destId="{71DDCDD1-74B0-494D-83BF-35F262692103}" srcOrd="5" destOrd="0" presId="urn:microsoft.com/office/officeart/2005/8/layout/vList2"/>
    <dgm:cxn modelId="{BD587122-C002-4B92-A2DB-FE4F463124D5}" type="presParOf" srcId="{54FD5CBF-BFFF-4C36-B311-8A7A07E74155}" destId="{9015C45E-0314-483D-AF74-5366B1AAA42E}" srcOrd="6" destOrd="0" presId="urn:microsoft.com/office/officeart/2005/8/layout/vList2"/>
    <dgm:cxn modelId="{8DCD94C2-8E5A-40D6-9D57-4FFCE1F831AF}" type="presParOf" srcId="{54FD5CBF-BFFF-4C36-B311-8A7A07E74155}" destId="{DF178816-1E0D-4674-BC62-061C70FBC7A1}" srcOrd="7" destOrd="0" presId="urn:microsoft.com/office/officeart/2005/8/layout/vList2"/>
    <dgm:cxn modelId="{E30EDC4A-CC63-4C4A-858E-1DFB33D53AAC}" type="presParOf" srcId="{54FD5CBF-BFFF-4C36-B311-8A7A07E74155}" destId="{ABA171E3-18E9-44BB-8BF8-6EF55652263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0C7C6B-0545-45AB-8F28-AF93F49E34DD}" type="doc">
      <dgm:prSet loTypeId="urn:microsoft.com/office/officeart/2018/2/layout/IconVerticalSolidList" loCatId="icon" qsTypeId="urn:microsoft.com/office/officeart/2005/8/quickstyle/simple1" qsCatId="simple" csTypeId="urn:microsoft.com/office/officeart/2005/8/colors/colorful3" csCatId="colorful" phldr="1"/>
      <dgm:spPr/>
      <dgm:t>
        <a:bodyPr/>
        <a:lstStyle/>
        <a:p>
          <a:endParaRPr lang="en-US"/>
        </a:p>
      </dgm:t>
    </dgm:pt>
    <dgm:pt modelId="{9A38A570-28A1-4A9C-B5C8-40EF1BE60408}">
      <dgm:prSet custT="1"/>
      <dgm:spPr/>
      <dgm:t>
        <a:bodyPr/>
        <a:lstStyle/>
        <a:p>
          <a:pPr>
            <a:lnSpc>
              <a:spcPct val="100000"/>
            </a:lnSpc>
          </a:pPr>
          <a:r>
            <a:rPr lang="en-US" sz="1800" dirty="0"/>
            <a:t>Review the format of the inputs from FRED</a:t>
          </a:r>
        </a:p>
      </dgm:t>
    </dgm:pt>
    <dgm:pt modelId="{21F71A8F-4DC4-4FC8-AD5C-9FD4FA6AB011}" type="parTrans" cxnId="{159E1F4D-4934-40FD-AED0-FB92EC4C15A8}">
      <dgm:prSet/>
      <dgm:spPr/>
      <dgm:t>
        <a:bodyPr/>
        <a:lstStyle/>
        <a:p>
          <a:endParaRPr lang="en-US"/>
        </a:p>
      </dgm:t>
    </dgm:pt>
    <dgm:pt modelId="{63F3CA90-F704-4961-B39B-FF5B632152D7}" type="sibTrans" cxnId="{159E1F4D-4934-40FD-AED0-FB92EC4C15A8}">
      <dgm:prSet/>
      <dgm:spPr/>
      <dgm:t>
        <a:bodyPr/>
        <a:lstStyle/>
        <a:p>
          <a:endParaRPr lang="en-US"/>
        </a:p>
      </dgm:t>
    </dgm:pt>
    <dgm:pt modelId="{E9037784-5BF8-4DB0-9FD2-BD4B2ED862DC}">
      <dgm:prSet custT="1"/>
      <dgm:spPr/>
      <dgm:t>
        <a:bodyPr/>
        <a:lstStyle/>
        <a:p>
          <a:pPr>
            <a:lnSpc>
              <a:spcPct val="100000"/>
            </a:lnSpc>
          </a:pPr>
          <a:r>
            <a:rPr lang="en-US" sz="1800" dirty="0"/>
            <a:t>Determine the preferred output formats for the table</a:t>
          </a:r>
        </a:p>
      </dgm:t>
    </dgm:pt>
    <dgm:pt modelId="{779116E4-D287-4104-9E08-689F594DC2B9}" type="parTrans" cxnId="{CBBEA185-57AA-426A-8886-82B0D4E30052}">
      <dgm:prSet/>
      <dgm:spPr/>
      <dgm:t>
        <a:bodyPr/>
        <a:lstStyle/>
        <a:p>
          <a:endParaRPr lang="en-US"/>
        </a:p>
      </dgm:t>
    </dgm:pt>
    <dgm:pt modelId="{D6733D4E-A15B-4788-86F1-861C669AF52F}" type="sibTrans" cxnId="{CBBEA185-57AA-426A-8886-82B0D4E30052}">
      <dgm:prSet/>
      <dgm:spPr/>
      <dgm:t>
        <a:bodyPr/>
        <a:lstStyle/>
        <a:p>
          <a:endParaRPr lang="en-US"/>
        </a:p>
      </dgm:t>
    </dgm:pt>
    <dgm:pt modelId="{71D3874C-B9CE-4C9F-9C97-94FADCE7C87A}">
      <dgm:prSet custT="1"/>
      <dgm:spPr/>
      <dgm:t>
        <a:bodyPr/>
        <a:lstStyle/>
        <a:p>
          <a:pPr>
            <a:lnSpc>
              <a:spcPct val="100000"/>
            </a:lnSpc>
          </a:pPr>
          <a:r>
            <a:rPr lang="en-US" sz="1800" dirty="0"/>
            <a:t>Test logic step-by-step using </a:t>
          </a:r>
          <a:r>
            <a:rPr lang="en-US" sz="1800" dirty="0" err="1"/>
            <a:t>Jupyter</a:t>
          </a:r>
          <a:r>
            <a:rPr lang="en-US" sz="1800" dirty="0"/>
            <a:t> Notebook</a:t>
          </a:r>
        </a:p>
      </dgm:t>
    </dgm:pt>
    <dgm:pt modelId="{690006F9-038F-4383-BBA5-4D4215E93681}" type="parTrans" cxnId="{1E40E473-D618-467C-8C22-11FA2C0C925F}">
      <dgm:prSet/>
      <dgm:spPr/>
      <dgm:t>
        <a:bodyPr/>
        <a:lstStyle/>
        <a:p>
          <a:endParaRPr lang="en-US"/>
        </a:p>
      </dgm:t>
    </dgm:pt>
    <dgm:pt modelId="{CF7673DD-9873-44CE-AB17-0F6C78329C4B}" type="sibTrans" cxnId="{1E40E473-D618-467C-8C22-11FA2C0C925F}">
      <dgm:prSet/>
      <dgm:spPr/>
      <dgm:t>
        <a:bodyPr/>
        <a:lstStyle/>
        <a:p>
          <a:endParaRPr lang="en-US"/>
        </a:p>
      </dgm:t>
    </dgm:pt>
    <dgm:pt modelId="{7E7388F1-5DFA-454A-B540-7C8F3DC69AE9}">
      <dgm:prSet custT="1"/>
      <dgm:spPr/>
      <dgm:t>
        <a:bodyPr/>
        <a:lstStyle/>
        <a:p>
          <a:pPr>
            <a:lnSpc>
              <a:spcPct val="100000"/>
            </a:lnSpc>
          </a:pPr>
          <a:r>
            <a:rPr lang="en-US" sz="1800" dirty="0"/>
            <a:t>Define functions used across process and separate into classes</a:t>
          </a:r>
        </a:p>
      </dgm:t>
    </dgm:pt>
    <dgm:pt modelId="{F1A009C0-94EB-4527-A8A9-1B5D85820052}" type="parTrans" cxnId="{330E3AA1-53A4-4647-BBCC-6CFAAC45F74D}">
      <dgm:prSet/>
      <dgm:spPr/>
      <dgm:t>
        <a:bodyPr/>
        <a:lstStyle/>
        <a:p>
          <a:endParaRPr lang="en-US"/>
        </a:p>
      </dgm:t>
    </dgm:pt>
    <dgm:pt modelId="{DA6D8960-103B-4477-810A-D5DDFBC716D2}" type="sibTrans" cxnId="{330E3AA1-53A4-4647-BBCC-6CFAAC45F74D}">
      <dgm:prSet/>
      <dgm:spPr/>
      <dgm:t>
        <a:bodyPr/>
        <a:lstStyle/>
        <a:p>
          <a:endParaRPr lang="en-US"/>
        </a:p>
      </dgm:t>
    </dgm:pt>
    <dgm:pt modelId="{140E1185-59C2-4C1C-AC78-5550DC123433}">
      <dgm:prSet custT="1"/>
      <dgm:spPr/>
      <dgm:t>
        <a:bodyPr/>
        <a:lstStyle/>
        <a:p>
          <a:pPr>
            <a:lnSpc>
              <a:spcPct val="100000"/>
            </a:lnSpc>
          </a:pPr>
          <a:r>
            <a:rPr lang="en-US" sz="1800" dirty="0"/>
            <a:t>Develop main process</a:t>
          </a:r>
        </a:p>
      </dgm:t>
    </dgm:pt>
    <dgm:pt modelId="{485573C6-D07A-42D5-97CB-776340CCF689}" type="parTrans" cxnId="{D7B85504-63AF-4997-BF2B-A86343798563}">
      <dgm:prSet/>
      <dgm:spPr/>
      <dgm:t>
        <a:bodyPr/>
        <a:lstStyle/>
        <a:p>
          <a:endParaRPr lang="en-US"/>
        </a:p>
      </dgm:t>
    </dgm:pt>
    <dgm:pt modelId="{C70E800D-087C-4F45-8F50-C54899CB1CC5}" type="sibTrans" cxnId="{D7B85504-63AF-4997-BF2B-A86343798563}">
      <dgm:prSet/>
      <dgm:spPr/>
      <dgm:t>
        <a:bodyPr/>
        <a:lstStyle/>
        <a:p>
          <a:endParaRPr lang="en-US"/>
        </a:p>
      </dgm:t>
    </dgm:pt>
    <dgm:pt modelId="{27C1C79C-A0FB-4827-BF6A-543C88B1A7B4}">
      <dgm:prSet custT="1"/>
      <dgm:spPr/>
      <dgm:t>
        <a:bodyPr/>
        <a:lstStyle/>
        <a:p>
          <a:pPr>
            <a:lnSpc>
              <a:spcPct val="100000"/>
            </a:lnSpc>
          </a:pPr>
          <a:r>
            <a:rPr lang="en-US" sz="1800" dirty="0"/>
            <a:t>Create user interface for parameters and update script dependencies</a:t>
          </a:r>
        </a:p>
      </dgm:t>
    </dgm:pt>
    <dgm:pt modelId="{84EA3A8E-A227-40ED-A881-850A89C2C93C}" type="parTrans" cxnId="{C499A287-3AAF-4127-85BB-61FEDC944DFB}">
      <dgm:prSet/>
      <dgm:spPr/>
      <dgm:t>
        <a:bodyPr/>
        <a:lstStyle/>
        <a:p>
          <a:endParaRPr lang="en-US"/>
        </a:p>
      </dgm:t>
    </dgm:pt>
    <dgm:pt modelId="{D535D51D-5D51-413B-AE6B-B0B5D3CF2557}" type="sibTrans" cxnId="{C499A287-3AAF-4127-85BB-61FEDC944DFB}">
      <dgm:prSet/>
      <dgm:spPr/>
      <dgm:t>
        <a:bodyPr/>
        <a:lstStyle/>
        <a:p>
          <a:endParaRPr lang="en-US"/>
        </a:p>
      </dgm:t>
    </dgm:pt>
    <dgm:pt modelId="{4781FB0A-9C6F-497C-BB51-7A1768652253}" type="pres">
      <dgm:prSet presAssocID="{7C0C7C6B-0545-45AB-8F28-AF93F49E34DD}" presName="root" presStyleCnt="0">
        <dgm:presLayoutVars>
          <dgm:dir/>
          <dgm:resizeHandles val="exact"/>
        </dgm:presLayoutVars>
      </dgm:prSet>
      <dgm:spPr/>
    </dgm:pt>
    <dgm:pt modelId="{86A04E36-2FDD-471D-BF09-C96E8A425714}" type="pres">
      <dgm:prSet presAssocID="{9A38A570-28A1-4A9C-B5C8-40EF1BE60408}" presName="compNode" presStyleCnt="0"/>
      <dgm:spPr/>
    </dgm:pt>
    <dgm:pt modelId="{1A70E2CA-1FE9-4E1F-8F7D-4FBDA6CA12AD}" type="pres">
      <dgm:prSet presAssocID="{9A38A570-28A1-4A9C-B5C8-40EF1BE60408}" presName="bgRect" presStyleLbl="bgShp" presStyleIdx="0" presStyleCnt="6"/>
      <dgm:spPr/>
    </dgm:pt>
    <dgm:pt modelId="{FC46BD72-2068-48B8-9C34-1FE26AB78061}" type="pres">
      <dgm:prSet presAssocID="{9A38A570-28A1-4A9C-B5C8-40EF1BE6040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96C90363-CC60-4E24-B207-CE6C562634D1}" type="pres">
      <dgm:prSet presAssocID="{9A38A570-28A1-4A9C-B5C8-40EF1BE60408}" presName="spaceRect" presStyleCnt="0"/>
      <dgm:spPr/>
    </dgm:pt>
    <dgm:pt modelId="{8672DA8C-152C-4DFD-A600-F758B9C69480}" type="pres">
      <dgm:prSet presAssocID="{9A38A570-28A1-4A9C-B5C8-40EF1BE60408}" presName="parTx" presStyleLbl="revTx" presStyleIdx="0" presStyleCnt="6">
        <dgm:presLayoutVars>
          <dgm:chMax val="0"/>
          <dgm:chPref val="0"/>
        </dgm:presLayoutVars>
      </dgm:prSet>
      <dgm:spPr/>
    </dgm:pt>
    <dgm:pt modelId="{337C9656-1DAE-43C6-AC39-ED8B4D7B3373}" type="pres">
      <dgm:prSet presAssocID="{63F3CA90-F704-4961-B39B-FF5B632152D7}" presName="sibTrans" presStyleCnt="0"/>
      <dgm:spPr/>
    </dgm:pt>
    <dgm:pt modelId="{CD3E378D-B48C-4687-BB4B-CC92FD3FC879}" type="pres">
      <dgm:prSet presAssocID="{E9037784-5BF8-4DB0-9FD2-BD4B2ED862DC}" presName="compNode" presStyleCnt="0"/>
      <dgm:spPr/>
    </dgm:pt>
    <dgm:pt modelId="{6B7871A3-C891-4E15-A4FB-1AA8D21C0218}" type="pres">
      <dgm:prSet presAssocID="{E9037784-5BF8-4DB0-9FD2-BD4B2ED862DC}" presName="bgRect" presStyleLbl="bgShp" presStyleIdx="1" presStyleCnt="6"/>
      <dgm:spPr/>
    </dgm:pt>
    <dgm:pt modelId="{76AF7F00-0346-435A-B1D5-E888ADBC962A}" type="pres">
      <dgm:prSet presAssocID="{E9037784-5BF8-4DB0-9FD2-BD4B2ED862D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928B86D1-3550-4B95-A2B6-6AD0A3C72439}" type="pres">
      <dgm:prSet presAssocID="{E9037784-5BF8-4DB0-9FD2-BD4B2ED862DC}" presName="spaceRect" presStyleCnt="0"/>
      <dgm:spPr/>
    </dgm:pt>
    <dgm:pt modelId="{E96BD874-75D4-4660-AF91-D370E1F37EDC}" type="pres">
      <dgm:prSet presAssocID="{E9037784-5BF8-4DB0-9FD2-BD4B2ED862DC}" presName="parTx" presStyleLbl="revTx" presStyleIdx="1" presStyleCnt="6">
        <dgm:presLayoutVars>
          <dgm:chMax val="0"/>
          <dgm:chPref val="0"/>
        </dgm:presLayoutVars>
      </dgm:prSet>
      <dgm:spPr/>
    </dgm:pt>
    <dgm:pt modelId="{BEAB302B-3212-4B3E-A44B-3150B545B773}" type="pres">
      <dgm:prSet presAssocID="{D6733D4E-A15B-4788-86F1-861C669AF52F}" presName="sibTrans" presStyleCnt="0"/>
      <dgm:spPr/>
    </dgm:pt>
    <dgm:pt modelId="{72B0B084-16F5-4B5F-9429-7D062E262A33}" type="pres">
      <dgm:prSet presAssocID="{71D3874C-B9CE-4C9F-9C97-94FADCE7C87A}" presName="compNode" presStyleCnt="0"/>
      <dgm:spPr/>
    </dgm:pt>
    <dgm:pt modelId="{44E2CC11-36B0-4243-9915-2FDB3F806E22}" type="pres">
      <dgm:prSet presAssocID="{71D3874C-B9CE-4C9F-9C97-94FADCE7C87A}" presName="bgRect" presStyleLbl="bgShp" presStyleIdx="2" presStyleCnt="6"/>
      <dgm:spPr/>
    </dgm:pt>
    <dgm:pt modelId="{5DC6B57A-9F28-4823-8E40-21D6C099FB8B}" type="pres">
      <dgm:prSet presAssocID="{71D3874C-B9CE-4C9F-9C97-94FADCE7C87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st tubes"/>
        </a:ext>
      </dgm:extLst>
    </dgm:pt>
    <dgm:pt modelId="{A0163820-6D0D-44A9-98E7-AFA73322282B}" type="pres">
      <dgm:prSet presAssocID="{71D3874C-B9CE-4C9F-9C97-94FADCE7C87A}" presName="spaceRect" presStyleCnt="0"/>
      <dgm:spPr/>
    </dgm:pt>
    <dgm:pt modelId="{A437557F-24B9-40B4-A0DF-471E604D7631}" type="pres">
      <dgm:prSet presAssocID="{71D3874C-B9CE-4C9F-9C97-94FADCE7C87A}" presName="parTx" presStyleLbl="revTx" presStyleIdx="2" presStyleCnt="6">
        <dgm:presLayoutVars>
          <dgm:chMax val="0"/>
          <dgm:chPref val="0"/>
        </dgm:presLayoutVars>
      </dgm:prSet>
      <dgm:spPr/>
    </dgm:pt>
    <dgm:pt modelId="{3AB8507A-DD23-4B76-92B2-ABC36D487942}" type="pres">
      <dgm:prSet presAssocID="{CF7673DD-9873-44CE-AB17-0F6C78329C4B}" presName="sibTrans" presStyleCnt="0"/>
      <dgm:spPr/>
    </dgm:pt>
    <dgm:pt modelId="{4E442C26-52A8-4FD1-B891-60CE04BDF677}" type="pres">
      <dgm:prSet presAssocID="{7E7388F1-5DFA-454A-B540-7C8F3DC69AE9}" presName="compNode" presStyleCnt="0"/>
      <dgm:spPr/>
    </dgm:pt>
    <dgm:pt modelId="{1EB3DE0F-725A-4721-9DDE-4145B5A7509B}" type="pres">
      <dgm:prSet presAssocID="{7E7388F1-5DFA-454A-B540-7C8F3DC69AE9}" presName="bgRect" presStyleLbl="bgShp" presStyleIdx="3" presStyleCnt="6"/>
      <dgm:spPr/>
    </dgm:pt>
    <dgm:pt modelId="{1369E05A-F801-4648-B222-97AD9653A85E}" type="pres">
      <dgm:prSet presAssocID="{7E7388F1-5DFA-454A-B540-7C8F3DC69AE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ears"/>
        </a:ext>
      </dgm:extLst>
    </dgm:pt>
    <dgm:pt modelId="{85C6F50D-44F7-4337-A541-17B0D23B5635}" type="pres">
      <dgm:prSet presAssocID="{7E7388F1-5DFA-454A-B540-7C8F3DC69AE9}" presName="spaceRect" presStyleCnt="0"/>
      <dgm:spPr/>
    </dgm:pt>
    <dgm:pt modelId="{4C316CF0-859E-4817-B21C-CA1FB7A6BDFB}" type="pres">
      <dgm:prSet presAssocID="{7E7388F1-5DFA-454A-B540-7C8F3DC69AE9}" presName="parTx" presStyleLbl="revTx" presStyleIdx="3" presStyleCnt="6">
        <dgm:presLayoutVars>
          <dgm:chMax val="0"/>
          <dgm:chPref val="0"/>
        </dgm:presLayoutVars>
      </dgm:prSet>
      <dgm:spPr/>
    </dgm:pt>
    <dgm:pt modelId="{6D98B2E6-5A3D-4001-AE29-BF45FA27D9D4}" type="pres">
      <dgm:prSet presAssocID="{DA6D8960-103B-4477-810A-D5DDFBC716D2}" presName="sibTrans" presStyleCnt="0"/>
      <dgm:spPr/>
    </dgm:pt>
    <dgm:pt modelId="{33958E45-792B-4276-885A-AF1D47E07DFC}" type="pres">
      <dgm:prSet presAssocID="{140E1185-59C2-4C1C-AC78-5550DC123433}" presName="compNode" presStyleCnt="0"/>
      <dgm:spPr/>
    </dgm:pt>
    <dgm:pt modelId="{21EBC70E-A800-4CAF-9B73-04AC696EE3B5}" type="pres">
      <dgm:prSet presAssocID="{140E1185-59C2-4C1C-AC78-5550DC123433}" presName="bgRect" presStyleLbl="bgShp" presStyleIdx="4" presStyleCnt="6"/>
      <dgm:spPr/>
    </dgm:pt>
    <dgm:pt modelId="{829016E0-8B26-48EB-8A9D-C1AFD629CD44}" type="pres">
      <dgm:prSet presAssocID="{140E1185-59C2-4C1C-AC78-5550DC123433}" presName="iconRect" presStyleLbl="node1" presStyleIdx="4" presStyleCnt="6"/>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Play with solid fill"/>
        </a:ext>
      </dgm:extLst>
    </dgm:pt>
    <dgm:pt modelId="{D7C959F9-D6F0-47CA-8610-05CF6437BF2B}" type="pres">
      <dgm:prSet presAssocID="{140E1185-59C2-4C1C-AC78-5550DC123433}" presName="spaceRect" presStyleCnt="0"/>
      <dgm:spPr/>
    </dgm:pt>
    <dgm:pt modelId="{2C62C430-09B2-49ED-BB46-676B953D2946}" type="pres">
      <dgm:prSet presAssocID="{140E1185-59C2-4C1C-AC78-5550DC123433}" presName="parTx" presStyleLbl="revTx" presStyleIdx="4" presStyleCnt="6">
        <dgm:presLayoutVars>
          <dgm:chMax val="0"/>
          <dgm:chPref val="0"/>
        </dgm:presLayoutVars>
      </dgm:prSet>
      <dgm:spPr/>
    </dgm:pt>
    <dgm:pt modelId="{54FB4644-A98F-4745-81BF-034064654267}" type="pres">
      <dgm:prSet presAssocID="{C70E800D-087C-4F45-8F50-C54899CB1CC5}" presName="sibTrans" presStyleCnt="0"/>
      <dgm:spPr/>
    </dgm:pt>
    <dgm:pt modelId="{D17336D9-D8E2-40B4-A2E3-8B9CB040C04B}" type="pres">
      <dgm:prSet presAssocID="{27C1C79C-A0FB-4827-BF6A-543C88B1A7B4}" presName="compNode" presStyleCnt="0"/>
      <dgm:spPr/>
    </dgm:pt>
    <dgm:pt modelId="{AD2EB3B3-2695-44B5-B243-13314970DFF0}" type="pres">
      <dgm:prSet presAssocID="{27C1C79C-A0FB-4827-BF6A-543C88B1A7B4}" presName="bgRect" presStyleLbl="bgShp" presStyleIdx="5" presStyleCnt="6"/>
      <dgm:spPr/>
    </dgm:pt>
    <dgm:pt modelId="{C2474EF8-734D-4A21-BB99-DD24187C1A56}" type="pres">
      <dgm:prSet presAssocID="{27C1C79C-A0FB-4827-BF6A-543C88B1A7B4}" presName="iconRect" presStyleLbl="node1" presStyleIdx="5" presStyleCnt="6"/>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User with solid fill"/>
        </a:ext>
      </dgm:extLst>
    </dgm:pt>
    <dgm:pt modelId="{3CEB6F26-1A39-404C-952E-AF703493E007}" type="pres">
      <dgm:prSet presAssocID="{27C1C79C-A0FB-4827-BF6A-543C88B1A7B4}" presName="spaceRect" presStyleCnt="0"/>
      <dgm:spPr/>
    </dgm:pt>
    <dgm:pt modelId="{417A1645-217A-4C79-9536-266C578C4A6F}" type="pres">
      <dgm:prSet presAssocID="{27C1C79C-A0FB-4827-BF6A-543C88B1A7B4}" presName="parTx" presStyleLbl="revTx" presStyleIdx="5" presStyleCnt="6">
        <dgm:presLayoutVars>
          <dgm:chMax val="0"/>
          <dgm:chPref val="0"/>
        </dgm:presLayoutVars>
      </dgm:prSet>
      <dgm:spPr/>
    </dgm:pt>
  </dgm:ptLst>
  <dgm:cxnLst>
    <dgm:cxn modelId="{D7B85504-63AF-4997-BF2B-A86343798563}" srcId="{7C0C7C6B-0545-45AB-8F28-AF93F49E34DD}" destId="{140E1185-59C2-4C1C-AC78-5550DC123433}" srcOrd="4" destOrd="0" parTransId="{485573C6-D07A-42D5-97CB-776340CCF689}" sibTransId="{C70E800D-087C-4F45-8F50-C54899CB1CC5}"/>
    <dgm:cxn modelId="{5912ED13-EAAB-48C2-98ED-3ABE16A179FA}" type="presOf" srcId="{7E7388F1-5DFA-454A-B540-7C8F3DC69AE9}" destId="{4C316CF0-859E-4817-B21C-CA1FB7A6BDFB}" srcOrd="0" destOrd="0" presId="urn:microsoft.com/office/officeart/2018/2/layout/IconVerticalSolidList"/>
    <dgm:cxn modelId="{C56A9835-32FB-4CA7-85A2-7BC693885081}" type="presOf" srcId="{27C1C79C-A0FB-4827-BF6A-543C88B1A7B4}" destId="{417A1645-217A-4C79-9536-266C578C4A6F}" srcOrd="0" destOrd="0" presId="urn:microsoft.com/office/officeart/2018/2/layout/IconVerticalSolidList"/>
    <dgm:cxn modelId="{4420573A-C769-44C9-B9E9-281F7FDF60DC}" type="presOf" srcId="{71D3874C-B9CE-4C9F-9C97-94FADCE7C87A}" destId="{A437557F-24B9-40B4-A0DF-471E604D7631}" srcOrd="0" destOrd="0" presId="urn:microsoft.com/office/officeart/2018/2/layout/IconVerticalSolidList"/>
    <dgm:cxn modelId="{E104F961-1752-45BF-8577-E68F030F1D77}" type="presOf" srcId="{140E1185-59C2-4C1C-AC78-5550DC123433}" destId="{2C62C430-09B2-49ED-BB46-676B953D2946}" srcOrd="0" destOrd="0" presId="urn:microsoft.com/office/officeart/2018/2/layout/IconVerticalSolidList"/>
    <dgm:cxn modelId="{2EC3BC63-5CFB-4EC4-8F8E-897F93C96436}" type="presOf" srcId="{E9037784-5BF8-4DB0-9FD2-BD4B2ED862DC}" destId="{E96BD874-75D4-4660-AF91-D370E1F37EDC}" srcOrd="0" destOrd="0" presId="urn:microsoft.com/office/officeart/2018/2/layout/IconVerticalSolidList"/>
    <dgm:cxn modelId="{159E1F4D-4934-40FD-AED0-FB92EC4C15A8}" srcId="{7C0C7C6B-0545-45AB-8F28-AF93F49E34DD}" destId="{9A38A570-28A1-4A9C-B5C8-40EF1BE60408}" srcOrd="0" destOrd="0" parTransId="{21F71A8F-4DC4-4FC8-AD5C-9FD4FA6AB011}" sibTransId="{63F3CA90-F704-4961-B39B-FF5B632152D7}"/>
    <dgm:cxn modelId="{1E40E473-D618-467C-8C22-11FA2C0C925F}" srcId="{7C0C7C6B-0545-45AB-8F28-AF93F49E34DD}" destId="{71D3874C-B9CE-4C9F-9C97-94FADCE7C87A}" srcOrd="2" destOrd="0" parTransId="{690006F9-038F-4383-BBA5-4D4215E93681}" sibTransId="{CF7673DD-9873-44CE-AB17-0F6C78329C4B}"/>
    <dgm:cxn modelId="{CBBEA185-57AA-426A-8886-82B0D4E30052}" srcId="{7C0C7C6B-0545-45AB-8F28-AF93F49E34DD}" destId="{E9037784-5BF8-4DB0-9FD2-BD4B2ED862DC}" srcOrd="1" destOrd="0" parTransId="{779116E4-D287-4104-9E08-689F594DC2B9}" sibTransId="{D6733D4E-A15B-4788-86F1-861C669AF52F}"/>
    <dgm:cxn modelId="{C499A287-3AAF-4127-85BB-61FEDC944DFB}" srcId="{7C0C7C6B-0545-45AB-8F28-AF93F49E34DD}" destId="{27C1C79C-A0FB-4827-BF6A-543C88B1A7B4}" srcOrd="5" destOrd="0" parTransId="{84EA3A8E-A227-40ED-A881-850A89C2C93C}" sibTransId="{D535D51D-5D51-413B-AE6B-B0B5D3CF2557}"/>
    <dgm:cxn modelId="{330E3AA1-53A4-4647-BBCC-6CFAAC45F74D}" srcId="{7C0C7C6B-0545-45AB-8F28-AF93F49E34DD}" destId="{7E7388F1-5DFA-454A-B540-7C8F3DC69AE9}" srcOrd="3" destOrd="0" parTransId="{F1A009C0-94EB-4527-A8A9-1B5D85820052}" sibTransId="{DA6D8960-103B-4477-810A-D5DDFBC716D2}"/>
    <dgm:cxn modelId="{841417CC-A5DB-457F-8584-74E44AA7A1E3}" type="presOf" srcId="{7C0C7C6B-0545-45AB-8F28-AF93F49E34DD}" destId="{4781FB0A-9C6F-497C-BB51-7A1768652253}" srcOrd="0" destOrd="0" presId="urn:microsoft.com/office/officeart/2018/2/layout/IconVerticalSolidList"/>
    <dgm:cxn modelId="{5F976AD2-0C13-423E-98DA-50489F7DA15E}" type="presOf" srcId="{9A38A570-28A1-4A9C-B5C8-40EF1BE60408}" destId="{8672DA8C-152C-4DFD-A600-F758B9C69480}" srcOrd="0" destOrd="0" presId="urn:microsoft.com/office/officeart/2018/2/layout/IconVerticalSolidList"/>
    <dgm:cxn modelId="{2FC19A53-B30C-4680-8E5C-6CC280D52857}" type="presParOf" srcId="{4781FB0A-9C6F-497C-BB51-7A1768652253}" destId="{86A04E36-2FDD-471D-BF09-C96E8A425714}" srcOrd="0" destOrd="0" presId="urn:microsoft.com/office/officeart/2018/2/layout/IconVerticalSolidList"/>
    <dgm:cxn modelId="{2531C7A9-91B8-4EEF-8AC9-2A5900738E7A}" type="presParOf" srcId="{86A04E36-2FDD-471D-BF09-C96E8A425714}" destId="{1A70E2CA-1FE9-4E1F-8F7D-4FBDA6CA12AD}" srcOrd="0" destOrd="0" presId="urn:microsoft.com/office/officeart/2018/2/layout/IconVerticalSolidList"/>
    <dgm:cxn modelId="{CFC94BB3-7BF0-4D56-B03D-01BB5F087FD2}" type="presParOf" srcId="{86A04E36-2FDD-471D-BF09-C96E8A425714}" destId="{FC46BD72-2068-48B8-9C34-1FE26AB78061}" srcOrd="1" destOrd="0" presId="urn:microsoft.com/office/officeart/2018/2/layout/IconVerticalSolidList"/>
    <dgm:cxn modelId="{B2D4E7CD-841D-4212-B4D9-BE5DEBD81149}" type="presParOf" srcId="{86A04E36-2FDD-471D-BF09-C96E8A425714}" destId="{96C90363-CC60-4E24-B207-CE6C562634D1}" srcOrd="2" destOrd="0" presId="urn:microsoft.com/office/officeart/2018/2/layout/IconVerticalSolidList"/>
    <dgm:cxn modelId="{0439ADDF-013E-412F-A2EA-2ECCC43EC0C1}" type="presParOf" srcId="{86A04E36-2FDD-471D-BF09-C96E8A425714}" destId="{8672DA8C-152C-4DFD-A600-F758B9C69480}" srcOrd="3" destOrd="0" presId="urn:microsoft.com/office/officeart/2018/2/layout/IconVerticalSolidList"/>
    <dgm:cxn modelId="{772E7DC4-5134-42BD-84AE-1A714FB25FC0}" type="presParOf" srcId="{4781FB0A-9C6F-497C-BB51-7A1768652253}" destId="{337C9656-1DAE-43C6-AC39-ED8B4D7B3373}" srcOrd="1" destOrd="0" presId="urn:microsoft.com/office/officeart/2018/2/layout/IconVerticalSolidList"/>
    <dgm:cxn modelId="{C08AB0F4-8BB3-4BFB-B45A-69CCEF1A6092}" type="presParOf" srcId="{4781FB0A-9C6F-497C-BB51-7A1768652253}" destId="{CD3E378D-B48C-4687-BB4B-CC92FD3FC879}" srcOrd="2" destOrd="0" presId="urn:microsoft.com/office/officeart/2018/2/layout/IconVerticalSolidList"/>
    <dgm:cxn modelId="{505F74A5-0533-4459-AE98-04E49C11F258}" type="presParOf" srcId="{CD3E378D-B48C-4687-BB4B-CC92FD3FC879}" destId="{6B7871A3-C891-4E15-A4FB-1AA8D21C0218}" srcOrd="0" destOrd="0" presId="urn:microsoft.com/office/officeart/2018/2/layout/IconVerticalSolidList"/>
    <dgm:cxn modelId="{7AC38C68-DCB1-4645-806B-D615A4C74107}" type="presParOf" srcId="{CD3E378D-B48C-4687-BB4B-CC92FD3FC879}" destId="{76AF7F00-0346-435A-B1D5-E888ADBC962A}" srcOrd="1" destOrd="0" presId="urn:microsoft.com/office/officeart/2018/2/layout/IconVerticalSolidList"/>
    <dgm:cxn modelId="{124503D3-E6D9-42E6-B670-221843DEE2CF}" type="presParOf" srcId="{CD3E378D-B48C-4687-BB4B-CC92FD3FC879}" destId="{928B86D1-3550-4B95-A2B6-6AD0A3C72439}" srcOrd="2" destOrd="0" presId="urn:microsoft.com/office/officeart/2018/2/layout/IconVerticalSolidList"/>
    <dgm:cxn modelId="{CD950268-7B6A-4BA6-9DAE-61B10D6C6243}" type="presParOf" srcId="{CD3E378D-B48C-4687-BB4B-CC92FD3FC879}" destId="{E96BD874-75D4-4660-AF91-D370E1F37EDC}" srcOrd="3" destOrd="0" presId="urn:microsoft.com/office/officeart/2018/2/layout/IconVerticalSolidList"/>
    <dgm:cxn modelId="{B6F09539-2E31-4942-A12D-3689A9C6A594}" type="presParOf" srcId="{4781FB0A-9C6F-497C-BB51-7A1768652253}" destId="{BEAB302B-3212-4B3E-A44B-3150B545B773}" srcOrd="3" destOrd="0" presId="urn:microsoft.com/office/officeart/2018/2/layout/IconVerticalSolidList"/>
    <dgm:cxn modelId="{E828CA75-4F08-4852-96AC-C28D09122D7B}" type="presParOf" srcId="{4781FB0A-9C6F-497C-BB51-7A1768652253}" destId="{72B0B084-16F5-4B5F-9429-7D062E262A33}" srcOrd="4" destOrd="0" presId="urn:microsoft.com/office/officeart/2018/2/layout/IconVerticalSolidList"/>
    <dgm:cxn modelId="{C37FB7CC-4FF0-44C5-B747-A8EC236F8A86}" type="presParOf" srcId="{72B0B084-16F5-4B5F-9429-7D062E262A33}" destId="{44E2CC11-36B0-4243-9915-2FDB3F806E22}" srcOrd="0" destOrd="0" presId="urn:microsoft.com/office/officeart/2018/2/layout/IconVerticalSolidList"/>
    <dgm:cxn modelId="{E77B9B2C-DC9C-4168-BF19-1163DE4F94ED}" type="presParOf" srcId="{72B0B084-16F5-4B5F-9429-7D062E262A33}" destId="{5DC6B57A-9F28-4823-8E40-21D6C099FB8B}" srcOrd="1" destOrd="0" presId="urn:microsoft.com/office/officeart/2018/2/layout/IconVerticalSolidList"/>
    <dgm:cxn modelId="{EB0A97A2-26CE-4C36-8AC1-9DAD6EB0FAFC}" type="presParOf" srcId="{72B0B084-16F5-4B5F-9429-7D062E262A33}" destId="{A0163820-6D0D-44A9-98E7-AFA73322282B}" srcOrd="2" destOrd="0" presId="urn:microsoft.com/office/officeart/2018/2/layout/IconVerticalSolidList"/>
    <dgm:cxn modelId="{11369118-D858-40F5-8D97-4D96F17B772D}" type="presParOf" srcId="{72B0B084-16F5-4B5F-9429-7D062E262A33}" destId="{A437557F-24B9-40B4-A0DF-471E604D7631}" srcOrd="3" destOrd="0" presId="urn:microsoft.com/office/officeart/2018/2/layout/IconVerticalSolidList"/>
    <dgm:cxn modelId="{0AFF25E6-41F2-4850-AF95-64B9FA2CE689}" type="presParOf" srcId="{4781FB0A-9C6F-497C-BB51-7A1768652253}" destId="{3AB8507A-DD23-4B76-92B2-ABC36D487942}" srcOrd="5" destOrd="0" presId="urn:microsoft.com/office/officeart/2018/2/layout/IconVerticalSolidList"/>
    <dgm:cxn modelId="{75FAFCBF-04D7-427D-866E-CBF878952465}" type="presParOf" srcId="{4781FB0A-9C6F-497C-BB51-7A1768652253}" destId="{4E442C26-52A8-4FD1-B891-60CE04BDF677}" srcOrd="6" destOrd="0" presId="urn:microsoft.com/office/officeart/2018/2/layout/IconVerticalSolidList"/>
    <dgm:cxn modelId="{EA9BD885-964D-4749-B4DB-C5EA4C28442E}" type="presParOf" srcId="{4E442C26-52A8-4FD1-B891-60CE04BDF677}" destId="{1EB3DE0F-725A-4721-9DDE-4145B5A7509B}" srcOrd="0" destOrd="0" presId="urn:microsoft.com/office/officeart/2018/2/layout/IconVerticalSolidList"/>
    <dgm:cxn modelId="{4F80D2B8-E6D8-4611-A8C5-AD7C22867D07}" type="presParOf" srcId="{4E442C26-52A8-4FD1-B891-60CE04BDF677}" destId="{1369E05A-F801-4648-B222-97AD9653A85E}" srcOrd="1" destOrd="0" presId="urn:microsoft.com/office/officeart/2018/2/layout/IconVerticalSolidList"/>
    <dgm:cxn modelId="{8FE648A0-0313-44C5-BF20-3168B56513AD}" type="presParOf" srcId="{4E442C26-52A8-4FD1-B891-60CE04BDF677}" destId="{85C6F50D-44F7-4337-A541-17B0D23B5635}" srcOrd="2" destOrd="0" presId="urn:microsoft.com/office/officeart/2018/2/layout/IconVerticalSolidList"/>
    <dgm:cxn modelId="{4493E99F-E54D-4F38-9884-4A89EAC54C80}" type="presParOf" srcId="{4E442C26-52A8-4FD1-B891-60CE04BDF677}" destId="{4C316CF0-859E-4817-B21C-CA1FB7A6BDFB}" srcOrd="3" destOrd="0" presId="urn:microsoft.com/office/officeart/2018/2/layout/IconVerticalSolidList"/>
    <dgm:cxn modelId="{02CCC9D4-07F0-469B-80A5-ED29C0D28C55}" type="presParOf" srcId="{4781FB0A-9C6F-497C-BB51-7A1768652253}" destId="{6D98B2E6-5A3D-4001-AE29-BF45FA27D9D4}" srcOrd="7" destOrd="0" presId="urn:microsoft.com/office/officeart/2018/2/layout/IconVerticalSolidList"/>
    <dgm:cxn modelId="{9108B517-21C6-42C9-9479-1AB85A30AED5}" type="presParOf" srcId="{4781FB0A-9C6F-497C-BB51-7A1768652253}" destId="{33958E45-792B-4276-885A-AF1D47E07DFC}" srcOrd="8" destOrd="0" presId="urn:microsoft.com/office/officeart/2018/2/layout/IconVerticalSolidList"/>
    <dgm:cxn modelId="{80B595E4-FEC5-43BC-956E-703DDA3722B8}" type="presParOf" srcId="{33958E45-792B-4276-885A-AF1D47E07DFC}" destId="{21EBC70E-A800-4CAF-9B73-04AC696EE3B5}" srcOrd="0" destOrd="0" presId="urn:microsoft.com/office/officeart/2018/2/layout/IconVerticalSolidList"/>
    <dgm:cxn modelId="{8998B01E-A4C4-45FA-97C8-45D0DE04DD50}" type="presParOf" srcId="{33958E45-792B-4276-885A-AF1D47E07DFC}" destId="{829016E0-8B26-48EB-8A9D-C1AFD629CD44}" srcOrd="1" destOrd="0" presId="urn:microsoft.com/office/officeart/2018/2/layout/IconVerticalSolidList"/>
    <dgm:cxn modelId="{52C63CF0-A063-4934-9E42-29229522C4EA}" type="presParOf" srcId="{33958E45-792B-4276-885A-AF1D47E07DFC}" destId="{D7C959F9-D6F0-47CA-8610-05CF6437BF2B}" srcOrd="2" destOrd="0" presId="urn:microsoft.com/office/officeart/2018/2/layout/IconVerticalSolidList"/>
    <dgm:cxn modelId="{D912626E-57F0-4525-A3FE-4E3E3BFBCE29}" type="presParOf" srcId="{33958E45-792B-4276-885A-AF1D47E07DFC}" destId="{2C62C430-09B2-49ED-BB46-676B953D2946}" srcOrd="3" destOrd="0" presId="urn:microsoft.com/office/officeart/2018/2/layout/IconVerticalSolidList"/>
    <dgm:cxn modelId="{98770E92-AF35-4094-AC97-8FF81BA2BD87}" type="presParOf" srcId="{4781FB0A-9C6F-497C-BB51-7A1768652253}" destId="{54FB4644-A98F-4745-81BF-034064654267}" srcOrd="9" destOrd="0" presId="urn:microsoft.com/office/officeart/2018/2/layout/IconVerticalSolidList"/>
    <dgm:cxn modelId="{3E1DC0B7-1AF8-4F64-B1FA-37D78102D637}" type="presParOf" srcId="{4781FB0A-9C6F-497C-BB51-7A1768652253}" destId="{D17336D9-D8E2-40B4-A2E3-8B9CB040C04B}" srcOrd="10" destOrd="0" presId="urn:microsoft.com/office/officeart/2018/2/layout/IconVerticalSolidList"/>
    <dgm:cxn modelId="{B976D0E2-7637-4D3D-A935-D4A35C75C6F1}" type="presParOf" srcId="{D17336D9-D8E2-40B4-A2E3-8B9CB040C04B}" destId="{AD2EB3B3-2695-44B5-B243-13314970DFF0}" srcOrd="0" destOrd="0" presId="urn:microsoft.com/office/officeart/2018/2/layout/IconVerticalSolidList"/>
    <dgm:cxn modelId="{4F889D3F-6AD3-462B-BB70-27EE72FDFB52}" type="presParOf" srcId="{D17336D9-D8E2-40B4-A2E3-8B9CB040C04B}" destId="{C2474EF8-734D-4A21-BB99-DD24187C1A56}" srcOrd="1" destOrd="0" presId="urn:microsoft.com/office/officeart/2018/2/layout/IconVerticalSolidList"/>
    <dgm:cxn modelId="{25381EE7-FC03-494A-B7B4-6EA25C6F7DB7}" type="presParOf" srcId="{D17336D9-D8E2-40B4-A2E3-8B9CB040C04B}" destId="{3CEB6F26-1A39-404C-952E-AF703493E007}" srcOrd="2" destOrd="0" presId="urn:microsoft.com/office/officeart/2018/2/layout/IconVerticalSolidList"/>
    <dgm:cxn modelId="{45FCDDF4-E22D-4BC2-A884-88F9B2D75E3D}" type="presParOf" srcId="{D17336D9-D8E2-40B4-A2E3-8B9CB040C04B}" destId="{417A1645-217A-4C79-9536-266C578C4A6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0C7C6B-0545-45AB-8F28-AF93F49E34DD}"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US"/>
        </a:p>
      </dgm:t>
    </dgm:pt>
    <dgm:pt modelId="{9A38A570-28A1-4A9C-B5C8-40EF1BE60408}">
      <dgm:prSet custT="1"/>
      <dgm:spPr/>
      <dgm:t>
        <a:bodyPr/>
        <a:lstStyle/>
        <a:p>
          <a:r>
            <a:rPr lang="en-US" sz="1800" dirty="0"/>
            <a:t>pandas</a:t>
          </a:r>
        </a:p>
      </dgm:t>
    </dgm:pt>
    <dgm:pt modelId="{21F71A8F-4DC4-4FC8-AD5C-9FD4FA6AB011}" type="parTrans" cxnId="{159E1F4D-4934-40FD-AED0-FB92EC4C15A8}">
      <dgm:prSet/>
      <dgm:spPr/>
      <dgm:t>
        <a:bodyPr/>
        <a:lstStyle/>
        <a:p>
          <a:endParaRPr lang="en-US"/>
        </a:p>
      </dgm:t>
    </dgm:pt>
    <dgm:pt modelId="{63F3CA90-F704-4961-B39B-FF5B632152D7}" type="sibTrans" cxnId="{159E1F4D-4934-40FD-AED0-FB92EC4C15A8}">
      <dgm:prSet/>
      <dgm:spPr/>
      <dgm:t>
        <a:bodyPr/>
        <a:lstStyle/>
        <a:p>
          <a:endParaRPr lang="en-US"/>
        </a:p>
      </dgm:t>
    </dgm:pt>
    <dgm:pt modelId="{3F665EEE-077F-4611-ADC0-D8ACFEF94CF9}">
      <dgm:prSet custT="1"/>
      <dgm:spPr/>
      <dgm:t>
        <a:bodyPr/>
        <a:lstStyle/>
        <a:p>
          <a:r>
            <a:rPr lang="en-US" sz="1800" dirty="0" err="1"/>
            <a:t>plotly</a:t>
          </a:r>
          <a:endParaRPr lang="en-US" sz="1800" dirty="0"/>
        </a:p>
      </dgm:t>
    </dgm:pt>
    <dgm:pt modelId="{23014AAA-9152-41EC-BD76-223F98675CFB}" type="parTrans" cxnId="{4C5BE0FD-3042-459D-B0D0-9BD962BEAAE5}">
      <dgm:prSet/>
      <dgm:spPr/>
      <dgm:t>
        <a:bodyPr/>
        <a:lstStyle/>
        <a:p>
          <a:endParaRPr lang="en-US"/>
        </a:p>
      </dgm:t>
    </dgm:pt>
    <dgm:pt modelId="{C683855E-9611-400D-A905-D6369B849552}" type="sibTrans" cxnId="{4C5BE0FD-3042-459D-B0D0-9BD962BEAAE5}">
      <dgm:prSet/>
      <dgm:spPr/>
      <dgm:t>
        <a:bodyPr/>
        <a:lstStyle/>
        <a:p>
          <a:endParaRPr lang="en-US"/>
        </a:p>
      </dgm:t>
    </dgm:pt>
    <dgm:pt modelId="{9D081581-E8C5-4F45-83A4-705D67152503}">
      <dgm:prSet custT="1"/>
      <dgm:spPr/>
      <dgm:t>
        <a:bodyPr/>
        <a:lstStyle/>
        <a:p>
          <a:r>
            <a:rPr lang="en-US" sz="1800" dirty="0" err="1"/>
            <a:t>tkinter</a:t>
          </a:r>
          <a:endParaRPr lang="en-US" sz="1800" dirty="0"/>
        </a:p>
      </dgm:t>
    </dgm:pt>
    <dgm:pt modelId="{51FF6845-A2F9-4E0B-84B2-15A97E4BB298}" type="parTrans" cxnId="{86B45D9F-231C-4D7E-BFC9-1A0523614615}">
      <dgm:prSet/>
      <dgm:spPr/>
      <dgm:t>
        <a:bodyPr/>
        <a:lstStyle/>
        <a:p>
          <a:endParaRPr lang="en-US"/>
        </a:p>
      </dgm:t>
    </dgm:pt>
    <dgm:pt modelId="{7B23A63A-E34F-435D-86C4-46D2A2F24551}" type="sibTrans" cxnId="{86B45D9F-231C-4D7E-BFC9-1A0523614615}">
      <dgm:prSet/>
      <dgm:spPr/>
      <dgm:t>
        <a:bodyPr/>
        <a:lstStyle/>
        <a:p>
          <a:endParaRPr lang="en-US"/>
        </a:p>
      </dgm:t>
    </dgm:pt>
    <dgm:pt modelId="{E50536AD-1B99-4357-AF13-B897187A825C}">
      <dgm:prSet custT="1"/>
      <dgm:spPr/>
      <dgm:t>
        <a:bodyPr/>
        <a:lstStyle/>
        <a:p>
          <a:r>
            <a:rPr lang="en-US" sz="1800" dirty="0" err="1"/>
            <a:t>os</a:t>
          </a:r>
          <a:endParaRPr lang="en-US" sz="1800" dirty="0"/>
        </a:p>
      </dgm:t>
    </dgm:pt>
    <dgm:pt modelId="{7B7B5378-114B-4470-8703-1801C4FDF487}" type="parTrans" cxnId="{862EA64D-EBCA-4C47-A807-7CC9202DAB94}">
      <dgm:prSet/>
      <dgm:spPr/>
      <dgm:t>
        <a:bodyPr/>
        <a:lstStyle/>
        <a:p>
          <a:endParaRPr lang="en-US"/>
        </a:p>
      </dgm:t>
    </dgm:pt>
    <dgm:pt modelId="{B713F95E-9502-4C29-8174-F936D9487974}" type="sibTrans" cxnId="{862EA64D-EBCA-4C47-A807-7CC9202DAB94}">
      <dgm:prSet/>
      <dgm:spPr/>
      <dgm:t>
        <a:bodyPr/>
        <a:lstStyle/>
        <a:p>
          <a:endParaRPr lang="en-US"/>
        </a:p>
      </dgm:t>
    </dgm:pt>
    <dgm:pt modelId="{A14DC7EE-A5BC-4B2C-83F3-3030BBF6227C}">
      <dgm:prSet custT="1"/>
      <dgm:spPr/>
      <dgm:t>
        <a:bodyPr/>
        <a:lstStyle/>
        <a:p>
          <a:r>
            <a:rPr lang="en-US" sz="1800" dirty="0"/>
            <a:t>datetime</a:t>
          </a:r>
        </a:p>
      </dgm:t>
    </dgm:pt>
    <dgm:pt modelId="{913CD6D3-4137-4375-BAF8-0C4F02D528DF}" type="parTrans" cxnId="{93BEA48F-9CA6-420B-BF78-EDF85EF562DA}">
      <dgm:prSet/>
      <dgm:spPr/>
      <dgm:t>
        <a:bodyPr/>
        <a:lstStyle/>
        <a:p>
          <a:endParaRPr lang="en-US"/>
        </a:p>
      </dgm:t>
    </dgm:pt>
    <dgm:pt modelId="{EB123551-DBC4-454F-955D-E9426E2A6C9D}" type="sibTrans" cxnId="{93BEA48F-9CA6-420B-BF78-EDF85EF562DA}">
      <dgm:prSet/>
      <dgm:spPr/>
      <dgm:t>
        <a:bodyPr/>
        <a:lstStyle/>
        <a:p>
          <a:endParaRPr lang="en-US"/>
        </a:p>
      </dgm:t>
    </dgm:pt>
    <dgm:pt modelId="{2A62BBA9-297F-45EB-8B8C-6230355946EA}">
      <dgm:prSet custT="1"/>
      <dgm:spPr/>
      <dgm:t>
        <a:bodyPr/>
        <a:lstStyle/>
        <a:p>
          <a:r>
            <a:rPr lang="en-US" sz="1800" dirty="0" err="1"/>
            <a:t>jupyter</a:t>
          </a:r>
          <a:endParaRPr lang="en-US" sz="1800" dirty="0"/>
        </a:p>
      </dgm:t>
    </dgm:pt>
    <dgm:pt modelId="{DD845FF8-C73C-490E-AFE4-83B87A4CDA75}" type="parTrans" cxnId="{A89FC640-BDEB-464D-AB52-BF325613A718}">
      <dgm:prSet/>
      <dgm:spPr/>
      <dgm:t>
        <a:bodyPr/>
        <a:lstStyle/>
        <a:p>
          <a:endParaRPr lang="en-US"/>
        </a:p>
      </dgm:t>
    </dgm:pt>
    <dgm:pt modelId="{9244F7B9-721E-4697-93AC-37E3F78B3F98}" type="sibTrans" cxnId="{A89FC640-BDEB-464D-AB52-BF325613A718}">
      <dgm:prSet/>
      <dgm:spPr/>
      <dgm:t>
        <a:bodyPr/>
        <a:lstStyle/>
        <a:p>
          <a:endParaRPr lang="en-US"/>
        </a:p>
      </dgm:t>
    </dgm:pt>
    <dgm:pt modelId="{8ACCD91E-C073-411C-B6ED-DC25708F2AAD}" type="pres">
      <dgm:prSet presAssocID="{7C0C7C6B-0545-45AB-8F28-AF93F49E34DD}" presName="diagram" presStyleCnt="0">
        <dgm:presLayoutVars>
          <dgm:dir/>
          <dgm:resizeHandles val="exact"/>
        </dgm:presLayoutVars>
      </dgm:prSet>
      <dgm:spPr/>
    </dgm:pt>
    <dgm:pt modelId="{F82272CF-54AA-4538-9665-1404F02FD095}" type="pres">
      <dgm:prSet presAssocID="{9A38A570-28A1-4A9C-B5C8-40EF1BE60408}" presName="node" presStyleLbl="node1" presStyleIdx="0" presStyleCnt="6">
        <dgm:presLayoutVars>
          <dgm:bulletEnabled val="1"/>
        </dgm:presLayoutVars>
      </dgm:prSet>
      <dgm:spPr>
        <a:prstGeom prst="flowChartAlternateProcess">
          <a:avLst/>
        </a:prstGeom>
      </dgm:spPr>
    </dgm:pt>
    <dgm:pt modelId="{1FE4851E-6D74-4084-AEF3-78A1DC79B5B4}" type="pres">
      <dgm:prSet presAssocID="{63F3CA90-F704-4961-B39B-FF5B632152D7}" presName="sibTrans" presStyleCnt="0"/>
      <dgm:spPr/>
    </dgm:pt>
    <dgm:pt modelId="{ADAC187F-893A-4F19-AB16-2AB9D62EA6DD}" type="pres">
      <dgm:prSet presAssocID="{3F665EEE-077F-4611-ADC0-D8ACFEF94CF9}" presName="node" presStyleLbl="node1" presStyleIdx="1" presStyleCnt="6">
        <dgm:presLayoutVars>
          <dgm:bulletEnabled val="1"/>
        </dgm:presLayoutVars>
      </dgm:prSet>
      <dgm:spPr>
        <a:prstGeom prst="flowChartAlternateProcess">
          <a:avLst/>
        </a:prstGeom>
      </dgm:spPr>
    </dgm:pt>
    <dgm:pt modelId="{54C6F676-D476-4F86-B39D-BB05DADCC7F1}" type="pres">
      <dgm:prSet presAssocID="{C683855E-9611-400D-A905-D6369B849552}" presName="sibTrans" presStyleCnt="0"/>
      <dgm:spPr/>
    </dgm:pt>
    <dgm:pt modelId="{EE15F815-13AD-44CF-BA11-136F0382B28C}" type="pres">
      <dgm:prSet presAssocID="{9D081581-E8C5-4F45-83A4-705D67152503}" presName="node" presStyleLbl="node1" presStyleIdx="2" presStyleCnt="6">
        <dgm:presLayoutVars>
          <dgm:bulletEnabled val="1"/>
        </dgm:presLayoutVars>
      </dgm:prSet>
      <dgm:spPr>
        <a:prstGeom prst="flowChartAlternateProcess">
          <a:avLst/>
        </a:prstGeom>
      </dgm:spPr>
    </dgm:pt>
    <dgm:pt modelId="{A2F80F1A-210C-4CDF-8315-C66FD83F4370}" type="pres">
      <dgm:prSet presAssocID="{7B23A63A-E34F-435D-86C4-46D2A2F24551}" presName="sibTrans" presStyleCnt="0"/>
      <dgm:spPr/>
    </dgm:pt>
    <dgm:pt modelId="{AE14A3C5-BD3E-476C-BAA9-02E33A06796E}" type="pres">
      <dgm:prSet presAssocID="{E50536AD-1B99-4357-AF13-B897187A825C}" presName="node" presStyleLbl="node1" presStyleIdx="3" presStyleCnt="6">
        <dgm:presLayoutVars>
          <dgm:bulletEnabled val="1"/>
        </dgm:presLayoutVars>
      </dgm:prSet>
      <dgm:spPr>
        <a:prstGeom prst="flowChartAlternateProcess">
          <a:avLst/>
        </a:prstGeom>
      </dgm:spPr>
    </dgm:pt>
    <dgm:pt modelId="{7ED5BF55-B695-4FEC-8D64-757F8C111A42}" type="pres">
      <dgm:prSet presAssocID="{B713F95E-9502-4C29-8174-F936D9487974}" presName="sibTrans" presStyleCnt="0"/>
      <dgm:spPr/>
    </dgm:pt>
    <dgm:pt modelId="{1C89CF16-55AF-4E95-8432-54FBA76830E0}" type="pres">
      <dgm:prSet presAssocID="{A14DC7EE-A5BC-4B2C-83F3-3030BBF6227C}" presName="node" presStyleLbl="node1" presStyleIdx="4" presStyleCnt="6">
        <dgm:presLayoutVars>
          <dgm:bulletEnabled val="1"/>
        </dgm:presLayoutVars>
      </dgm:prSet>
      <dgm:spPr>
        <a:prstGeom prst="flowChartAlternateProcess">
          <a:avLst/>
        </a:prstGeom>
      </dgm:spPr>
    </dgm:pt>
    <dgm:pt modelId="{99290688-209A-4B7B-8D8E-893722B53D72}" type="pres">
      <dgm:prSet presAssocID="{EB123551-DBC4-454F-955D-E9426E2A6C9D}" presName="sibTrans" presStyleCnt="0"/>
      <dgm:spPr/>
    </dgm:pt>
    <dgm:pt modelId="{540BB7CD-B3DC-45FC-B5E5-1152DE641C3C}" type="pres">
      <dgm:prSet presAssocID="{2A62BBA9-297F-45EB-8B8C-6230355946EA}" presName="node" presStyleLbl="node1" presStyleIdx="5" presStyleCnt="6">
        <dgm:presLayoutVars>
          <dgm:bulletEnabled val="1"/>
        </dgm:presLayoutVars>
      </dgm:prSet>
      <dgm:spPr>
        <a:prstGeom prst="flowChartAlternateProcess">
          <a:avLst/>
        </a:prstGeom>
      </dgm:spPr>
    </dgm:pt>
  </dgm:ptLst>
  <dgm:cxnLst>
    <dgm:cxn modelId="{9F99D505-9F0C-4219-AC01-1E0D75B7B287}" type="presOf" srcId="{E50536AD-1B99-4357-AF13-B897187A825C}" destId="{AE14A3C5-BD3E-476C-BAA9-02E33A06796E}" srcOrd="0" destOrd="0" presId="urn:microsoft.com/office/officeart/2005/8/layout/default"/>
    <dgm:cxn modelId="{08AAB90D-8EDD-437C-9763-53AE9CC235BD}" type="presOf" srcId="{9A38A570-28A1-4A9C-B5C8-40EF1BE60408}" destId="{F82272CF-54AA-4538-9665-1404F02FD095}" srcOrd="0" destOrd="0" presId="urn:microsoft.com/office/officeart/2005/8/layout/default"/>
    <dgm:cxn modelId="{17E95D17-4812-4627-9F57-6ABDE5BF7C36}" type="presOf" srcId="{A14DC7EE-A5BC-4B2C-83F3-3030BBF6227C}" destId="{1C89CF16-55AF-4E95-8432-54FBA76830E0}" srcOrd="0" destOrd="0" presId="urn:microsoft.com/office/officeart/2005/8/layout/default"/>
    <dgm:cxn modelId="{0905BB24-D241-484B-9982-AE1F60FAA164}" type="presOf" srcId="{7C0C7C6B-0545-45AB-8F28-AF93F49E34DD}" destId="{8ACCD91E-C073-411C-B6ED-DC25708F2AAD}" srcOrd="0" destOrd="0" presId="urn:microsoft.com/office/officeart/2005/8/layout/default"/>
    <dgm:cxn modelId="{9470F026-ED98-4EFA-AFBB-33462E6568AB}" type="presOf" srcId="{2A62BBA9-297F-45EB-8B8C-6230355946EA}" destId="{540BB7CD-B3DC-45FC-B5E5-1152DE641C3C}" srcOrd="0" destOrd="0" presId="urn:microsoft.com/office/officeart/2005/8/layout/default"/>
    <dgm:cxn modelId="{A89FC640-BDEB-464D-AB52-BF325613A718}" srcId="{7C0C7C6B-0545-45AB-8F28-AF93F49E34DD}" destId="{2A62BBA9-297F-45EB-8B8C-6230355946EA}" srcOrd="5" destOrd="0" parTransId="{DD845FF8-C73C-490E-AFE4-83B87A4CDA75}" sibTransId="{9244F7B9-721E-4697-93AC-37E3F78B3F98}"/>
    <dgm:cxn modelId="{E505F269-8728-4A0D-86D7-C8EDA9BF26EA}" type="presOf" srcId="{3F665EEE-077F-4611-ADC0-D8ACFEF94CF9}" destId="{ADAC187F-893A-4F19-AB16-2AB9D62EA6DD}" srcOrd="0" destOrd="0" presId="urn:microsoft.com/office/officeart/2005/8/layout/default"/>
    <dgm:cxn modelId="{159E1F4D-4934-40FD-AED0-FB92EC4C15A8}" srcId="{7C0C7C6B-0545-45AB-8F28-AF93F49E34DD}" destId="{9A38A570-28A1-4A9C-B5C8-40EF1BE60408}" srcOrd="0" destOrd="0" parTransId="{21F71A8F-4DC4-4FC8-AD5C-9FD4FA6AB011}" sibTransId="{63F3CA90-F704-4961-B39B-FF5B632152D7}"/>
    <dgm:cxn modelId="{862EA64D-EBCA-4C47-A807-7CC9202DAB94}" srcId="{7C0C7C6B-0545-45AB-8F28-AF93F49E34DD}" destId="{E50536AD-1B99-4357-AF13-B897187A825C}" srcOrd="3" destOrd="0" parTransId="{7B7B5378-114B-4470-8703-1801C4FDF487}" sibTransId="{B713F95E-9502-4C29-8174-F936D9487974}"/>
    <dgm:cxn modelId="{AB7A5B88-8D20-4DA1-BD5A-885AD5150C72}" type="presOf" srcId="{9D081581-E8C5-4F45-83A4-705D67152503}" destId="{EE15F815-13AD-44CF-BA11-136F0382B28C}" srcOrd="0" destOrd="0" presId="urn:microsoft.com/office/officeart/2005/8/layout/default"/>
    <dgm:cxn modelId="{93BEA48F-9CA6-420B-BF78-EDF85EF562DA}" srcId="{7C0C7C6B-0545-45AB-8F28-AF93F49E34DD}" destId="{A14DC7EE-A5BC-4B2C-83F3-3030BBF6227C}" srcOrd="4" destOrd="0" parTransId="{913CD6D3-4137-4375-BAF8-0C4F02D528DF}" sibTransId="{EB123551-DBC4-454F-955D-E9426E2A6C9D}"/>
    <dgm:cxn modelId="{86B45D9F-231C-4D7E-BFC9-1A0523614615}" srcId="{7C0C7C6B-0545-45AB-8F28-AF93F49E34DD}" destId="{9D081581-E8C5-4F45-83A4-705D67152503}" srcOrd="2" destOrd="0" parTransId="{51FF6845-A2F9-4E0B-84B2-15A97E4BB298}" sibTransId="{7B23A63A-E34F-435D-86C4-46D2A2F24551}"/>
    <dgm:cxn modelId="{4C5BE0FD-3042-459D-B0D0-9BD962BEAAE5}" srcId="{7C0C7C6B-0545-45AB-8F28-AF93F49E34DD}" destId="{3F665EEE-077F-4611-ADC0-D8ACFEF94CF9}" srcOrd="1" destOrd="0" parTransId="{23014AAA-9152-41EC-BD76-223F98675CFB}" sibTransId="{C683855E-9611-400D-A905-D6369B849552}"/>
    <dgm:cxn modelId="{322924B3-EA6B-46E4-9277-F2346409B9D7}" type="presParOf" srcId="{8ACCD91E-C073-411C-B6ED-DC25708F2AAD}" destId="{F82272CF-54AA-4538-9665-1404F02FD095}" srcOrd="0" destOrd="0" presId="urn:microsoft.com/office/officeart/2005/8/layout/default"/>
    <dgm:cxn modelId="{C3F557A4-A1D1-4986-846E-DAF15DB75874}" type="presParOf" srcId="{8ACCD91E-C073-411C-B6ED-DC25708F2AAD}" destId="{1FE4851E-6D74-4084-AEF3-78A1DC79B5B4}" srcOrd="1" destOrd="0" presId="urn:microsoft.com/office/officeart/2005/8/layout/default"/>
    <dgm:cxn modelId="{1E83EF88-2E12-4192-BB54-783D1B6A66AD}" type="presParOf" srcId="{8ACCD91E-C073-411C-B6ED-DC25708F2AAD}" destId="{ADAC187F-893A-4F19-AB16-2AB9D62EA6DD}" srcOrd="2" destOrd="0" presId="urn:microsoft.com/office/officeart/2005/8/layout/default"/>
    <dgm:cxn modelId="{63B63063-B172-44D2-86E6-08718F6123C2}" type="presParOf" srcId="{8ACCD91E-C073-411C-B6ED-DC25708F2AAD}" destId="{54C6F676-D476-4F86-B39D-BB05DADCC7F1}" srcOrd="3" destOrd="0" presId="urn:microsoft.com/office/officeart/2005/8/layout/default"/>
    <dgm:cxn modelId="{2B5CBDA6-62D9-4B75-8B98-158A808EE7E0}" type="presParOf" srcId="{8ACCD91E-C073-411C-B6ED-DC25708F2AAD}" destId="{EE15F815-13AD-44CF-BA11-136F0382B28C}" srcOrd="4" destOrd="0" presId="urn:microsoft.com/office/officeart/2005/8/layout/default"/>
    <dgm:cxn modelId="{2537BB71-4291-4C2C-8AD1-5D85DF2A56FF}" type="presParOf" srcId="{8ACCD91E-C073-411C-B6ED-DC25708F2AAD}" destId="{A2F80F1A-210C-4CDF-8315-C66FD83F4370}" srcOrd="5" destOrd="0" presId="urn:microsoft.com/office/officeart/2005/8/layout/default"/>
    <dgm:cxn modelId="{84A86543-59FF-4629-AF2D-C7258913AB87}" type="presParOf" srcId="{8ACCD91E-C073-411C-B6ED-DC25708F2AAD}" destId="{AE14A3C5-BD3E-476C-BAA9-02E33A06796E}" srcOrd="6" destOrd="0" presId="urn:microsoft.com/office/officeart/2005/8/layout/default"/>
    <dgm:cxn modelId="{74E04C85-2AE4-4B67-A02F-8C7447F36F57}" type="presParOf" srcId="{8ACCD91E-C073-411C-B6ED-DC25708F2AAD}" destId="{7ED5BF55-B695-4FEC-8D64-757F8C111A42}" srcOrd="7" destOrd="0" presId="urn:microsoft.com/office/officeart/2005/8/layout/default"/>
    <dgm:cxn modelId="{0796049C-5A07-42F6-9F21-3A33110CCB85}" type="presParOf" srcId="{8ACCD91E-C073-411C-B6ED-DC25708F2AAD}" destId="{1C89CF16-55AF-4E95-8432-54FBA76830E0}" srcOrd="8" destOrd="0" presId="urn:microsoft.com/office/officeart/2005/8/layout/default"/>
    <dgm:cxn modelId="{8A3FCC7C-E925-4F0D-BFE9-508F322BD68C}" type="presParOf" srcId="{8ACCD91E-C073-411C-B6ED-DC25708F2AAD}" destId="{99290688-209A-4B7B-8D8E-893722B53D72}" srcOrd="9" destOrd="0" presId="urn:microsoft.com/office/officeart/2005/8/layout/default"/>
    <dgm:cxn modelId="{F958AA66-9223-4077-B551-E9F2E504A51E}" type="presParOf" srcId="{8ACCD91E-C073-411C-B6ED-DC25708F2AAD}" destId="{540BB7CD-B3DC-45FC-B5E5-1152DE641C3C}"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0C7C6B-0545-45AB-8F28-AF93F49E34DD}"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9A38A570-28A1-4A9C-B5C8-40EF1BE60408}">
      <dgm:prSet custT="1"/>
      <dgm:spPr/>
      <dgm:t>
        <a:bodyPr/>
        <a:lstStyle/>
        <a:p>
          <a:r>
            <a:rPr lang="en-US" sz="1800" dirty="0"/>
            <a:t>User interface for business users</a:t>
          </a:r>
        </a:p>
      </dgm:t>
    </dgm:pt>
    <dgm:pt modelId="{21F71A8F-4DC4-4FC8-AD5C-9FD4FA6AB011}" type="parTrans" cxnId="{159E1F4D-4934-40FD-AED0-FB92EC4C15A8}">
      <dgm:prSet/>
      <dgm:spPr/>
      <dgm:t>
        <a:bodyPr/>
        <a:lstStyle/>
        <a:p>
          <a:endParaRPr lang="en-US"/>
        </a:p>
      </dgm:t>
    </dgm:pt>
    <dgm:pt modelId="{63F3CA90-F704-4961-B39B-FF5B632152D7}" type="sibTrans" cxnId="{159E1F4D-4934-40FD-AED0-FB92EC4C15A8}">
      <dgm:prSet/>
      <dgm:spPr/>
      <dgm:t>
        <a:bodyPr/>
        <a:lstStyle/>
        <a:p>
          <a:endParaRPr lang="en-US"/>
        </a:p>
      </dgm:t>
    </dgm:pt>
    <dgm:pt modelId="{E9037784-5BF8-4DB0-9FD2-BD4B2ED862DC}">
      <dgm:prSet custT="1"/>
      <dgm:spPr/>
      <dgm:t>
        <a:bodyPr/>
        <a:lstStyle/>
        <a:p>
          <a:r>
            <a:rPr lang="en-US" sz="1800" dirty="0"/>
            <a:t>Dynamic inputs to allow for use across different indicators without code changes</a:t>
          </a:r>
        </a:p>
      </dgm:t>
    </dgm:pt>
    <dgm:pt modelId="{779116E4-D287-4104-9E08-689F594DC2B9}" type="parTrans" cxnId="{CBBEA185-57AA-426A-8886-82B0D4E30052}">
      <dgm:prSet/>
      <dgm:spPr/>
      <dgm:t>
        <a:bodyPr/>
        <a:lstStyle/>
        <a:p>
          <a:endParaRPr lang="en-US"/>
        </a:p>
      </dgm:t>
    </dgm:pt>
    <dgm:pt modelId="{D6733D4E-A15B-4788-86F1-861C669AF52F}" type="sibTrans" cxnId="{CBBEA185-57AA-426A-8886-82B0D4E30052}">
      <dgm:prSet/>
      <dgm:spPr/>
      <dgm:t>
        <a:bodyPr/>
        <a:lstStyle/>
        <a:p>
          <a:endParaRPr lang="en-US"/>
        </a:p>
      </dgm:t>
    </dgm:pt>
    <dgm:pt modelId="{71D3874C-B9CE-4C9F-9C97-94FADCE7C87A}">
      <dgm:prSet custT="1"/>
      <dgm:spPr/>
      <dgm:t>
        <a:bodyPr/>
        <a:lstStyle/>
        <a:p>
          <a:r>
            <a:rPr lang="en-US" sz="1800" dirty="0"/>
            <a:t>Interactive outputs in multiple formats</a:t>
          </a:r>
        </a:p>
      </dgm:t>
    </dgm:pt>
    <dgm:pt modelId="{690006F9-038F-4383-BBA5-4D4215E93681}" type="parTrans" cxnId="{1E40E473-D618-467C-8C22-11FA2C0C925F}">
      <dgm:prSet/>
      <dgm:spPr/>
      <dgm:t>
        <a:bodyPr/>
        <a:lstStyle/>
        <a:p>
          <a:endParaRPr lang="en-US"/>
        </a:p>
      </dgm:t>
    </dgm:pt>
    <dgm:pt modelId="{CF7673DD-9873-44CE-AB17-0F6C78329C4B}" type="sibTrans" cxnId="{1E40E473-D618-467C-8C22-11FA2C0C925F}">
      <dgm:prSet/>
      <dgm:spPr/>
      <dgm:t>
        <a:bodyPr/>
        <a:lstStyle/>
        <a:p>
          <a:endParaRPr lang="en-US"/>
        </a:p>
      </dgm:t>
    </dgm:pt>
    <dgm:pt modelId="{FA200F87-C918-4ED3-BDD9-A7B1DFF62C7F}" type="pres">
      <dgm:prSet presAssocID="{7C0C7C6B-0545-45AB-8F28-AF93F49E34DD}" presName="Name0" presStyleCnt="0">
        <dgm:presLayoutVars>
          <dgm:dir/>
          <dgm:animLvl val="lvl"/>
          <dgm:resizeHandles val="exact"/>
        </dgm:presLayoutVars>
      </dgm:prSet>
      <dgm:spPr/>
    </dgm:pt>
    <dgm:pt modelId="{E65EB5B6-C527-4ED5-A4FB-6943B3AFD636}" type="pres">
      <dgm:prSet presAssocID="{9A38A570-28A1-4A9C-B5C8-40EF1BE60408}" presName="linNode" presStyleCnt="0"/>
      <dgm:spPr/>
    </dgm:pt>
    <dgm:pt modelId="{0E728DEB-852C-4B05-8F9C-110B08DED88C}" type="pres">
      <dgm:prSet presAssocID="{9A38A570-28A1-4A9C-B5C8-40EF1BE60408}" presName="parentText" presStyleLbl="node1" presStyleIdx="0" presStyleCnt="3" custScaleX="250646">
        <dgm:presLayoutVars>
          <dgm:chMax val="1"/>
          <dgm:bulletEnabled val="1"/>
        </dgm:presLayoutVars>
      </dgm:prSet>
      <dgm:spPr/>
    </dgm:pt>
    <dgm:pt modelId="{7105A7E3-6974-4FCD-804B-C1ECF7F66D77}" type="pres">
      <dgm:prSet presAssocID="{63F3CA90-F704-4961-B39B-FF5B632152D7}" presName="sp" presStyleCnt="0"/>
      <dgm:spPr/>
    </dgm:pt>
    <dgm:pt modelId="{D0C1B1EC-8A16-4D8F-A268-76607910495A}" type="pres">
      <dgm:prSet presAssocID="{E9037784-5BF8-4DB0-9FD2-BD4B2ED862DC}" presName="linNode" presStyleCnt="0"/>
      <dgm:spPr/>
    </dgm:pt>
    <dgm:pt modelId="{560689FA-8CF8-4409-A96B-419D0AB6354D}" type="pres">
      <dgm:prSet presAssocID="{E9037784-5BF8-4DB0-9FD2-BD4B2ED862DC}" presName="parentText" presStyleLbl="node1" presStyleIdx="1" presStyleCnt="3" custScaleX="250646">
        <dgm:presLayoutVars>
          <dgm:chMax val="1"/>
          <dgm:bulletEnabled val="1"/>
        </dgm:presLayoutVars>
      </dgm:prSet>
      <dgm:spPr/>
    </dgm:pt>
    <dgm:pt modelId="{994B6C98-A98F-41B0-A15C-A30225DA6702}" type="pres">
      <dgm:prSet presAssocID="{D6733D4E-A15B-4788-86F1-861C669AF52F}" presName="sp" presStyleCnt="0"/>
      <dgm:spPr/>
    </dgm:pt>
    <dgm:pt modelId="{89B772D5-8ABE-4A79-9C0C-46DA57A3FF09}" type="pres">
      <dgm:prSet presAssocID="{71D3874C-B9CE-4C9F-9C97-94FADCE7C87A}" presName="linNode" presStyleCnt="0"/>
      <dgm:spPr/>
    </dgm:pt>
    <dgm:pt modelId="{77E9BF8A-64D6-42E4-A581-29EA6E8D788C}" type="pres">
      <dgm:prSet presAssocID="{71D3874C-B9CE-4C9F-9C97-94FADCE7C87A}" presName="parentText" presStyleLbl="node1" presStyleIdx="2" presStyleCnt="3" custScaleX="250646">
        <dgm:presLayoutVars>
          <dgm:chMax val="1"/>
          <dgm:bulletEnabled val="1"/>
        </dgm:presLayoutVars>
      </dgm:prSet>
      <dgm:spPr/>
    </dgm:pt>
  </dgm:ptLst>
  <dgm:cxnLst>
    <dgm:cxn modelId="{79243E18-F09B-4F08-AF72-80A54FCF3A04}" type="presOf" srcId="{7C0C7C6B-0545-45AB-8F28-AF93F49E34DD}" destId="{FA200F87-C918-4ED3-BDD9-A7B1DFF62C7F}" srcOrd="0" destOrd="0" presId="urn:microsoft.com/office/officeart/2005/8/layout/vList5"/>
    <dgm:cxn modelId="{0AD8BF22-2A39-47FC-B6B9-45662D0CE524}" type="presOf" srcId="{E9037784-5BF8-4DB0-9FD2-BD4B2ED862DC}" destId="{560689FA-8CF8-4409-A96B-419D0AB6354D}" srcOrd="0" destOrd="0" presId="urn:microsoft.com/office/officeart/2005/8/layout/vList5"/>
    <dgm:cxn modelId="{159E1F4D-4934-40FD-AED0-FB92EC4C15A8}" srcId="{7C0C7C6B-0545-45AB-8F28-AF93F49E34DD}" destId="{9A38A570-28A1-4A9C-B5C8-40EF1BE60408}" srcOrd="0" destOrd="0" parTransId="{21F71A8F-4DC4-4FC8-AD5C-9FD4FA6AB011}" sibTransId="{63F3CA90-F704-4961-B39B-FF5B632152D7}"/>
    <dgm:cxn modelId="{1E40E473-D618-467C-8C22-11FA2C0C925F}" srcId="{7C0C7C6B-0545-45AB-8F28-AF93F49E34DD}" destId="{71D3874C-B9CE-4C9F-9C97-94FADCE7C87A}" srcOrd="2" destOrd="0" parTransId="{690006F9-038F-4383-BBA5-4D4215E93681}" sibTransId="{CF7673DD-9873-44CE-AB17-0F6C78329C4B}"/>
    <dgm:cxn modelId="{1874A880-CBDA-4A9B-A668-52F4D1F3B61D}" type="presOf" srcId="{9A38A570-28A1-4A9C-B5C8-40EF1BE60408}" destId="{0E728DEB-852C-4B05-8F9C-110B08DED88C}" srcOrd="0" destOrd="0" presId="urn:microsoft.com/office/officeart/2005/8/layout/vList5"/>
    <dgm:cxn modelId="{CBBEA185-57AA-426A-8886-82B0D4E30052}" srcId="{7C0C7C6B-0545-45AB-8F28-AF93F49E34DD}" destId="{E9037784-5BF8-4DB0-9FD2-BD4B2ED862DC}" srcOrd="1" destOrd="0" parTransId="{779116E4-D287-4104-9E08-689F594DC2B9}" sibTransId="{D6733D4E-A15B-4788-86F1-861C669AF52F}"/>
    <dgm:cxn modelId="{3421D98D-C2BE-4B2D-9E53-F77A5A1580FE}" type="presOf" srcId="{71D3874C-B9CE-4C9F-9C97-94FADCE7C87A}" destId="{77E9BF8A-64D6-42E4-A581-29EA6E8D788C}" srcOrd="0" destOrd="0" presId="urn:microsoft.com/office/officeart/2005/8/layout/vList5"/>
    <dgm:cxn modelId="{3B8A2133-CE60-496D-946C-44A13CDDBA3A}" type="presParOf" srcId="{FA200F87-C918-4ED3-BDD9-A7B1DFF62C7F}" destId="{E65EB5B6-C527-4ED5-A4FB-6943B3AFD636}" srcOrd="0" destOrd="0" presId="urn:microsoft.com/office/officeart/2005/8/layout/vList5"/>
    <dgm:cxn modelId="{B392A362-4BA9-485D-899B-AD7B48CFA6DC}" type="presParOf" srcId="{E65EB5B6-C527-4ED5-A4FB-6943B3AFD636}" destId="{0E728DEB-852C-4B05-8F9C-110B08DED88C}" srcOrd="0" destOrd="0" presId="urn:microsoft.com/office/officeart/2005/8/layout/vList5"/>
    <dgm:cxn modelId="{2A2FBBD2-BEA3-4BC1-A150-45F8B6320D51}" type="presParOf" srcId="{FA200F87-C918-4ED3-BDD9-A7B1DFF62C7F}" destId="{7105A7E3-6974-4FCD-804B-C1ECF7F66D77}" srcOrd="1" destOrd="0" presId="urn:microsoft.com/office/officeart/2005/8/layout/vList5"/>
    <dgm:cxn modelId="{EF032A71-EEF1-427A-AA86-5CFB4AFB6063}" type="presParOf" srcId="{FA200F87-C918-4ED3-BDD9-A7B1DFF62C7F}" destId="{D0C1B1EC-8A16-4D8F-A268-76607910495A}" srcOrd="2" destOrd="0" presId="urn:microsoft.com/office/officeart/2005/8/layout/vList5"/>
    <dgm:cxn modelId="{5B14CC67-23C4-4C79-BAE3-D3F4A5B33734}" type="presParOf" srcId="{D0C1B1EC-8A16-4D8F-A268-76607910495A}" destId="{560689FA-8CF8-4409-A96B-419D0AB6354D}" srcOrd="0" destOrd="0" presId="urn:microsoft.com/office/officeart/2005/8/layout/vList5"/>
    <dgm:cxn modelId="{15AFE8D5-A796-4A54-9A19-74DE6660F363}" type="presParOf" srcId="{FA200F87-C918-4ED3-BDD9-A7B1DFF62C7F}" destId="{994B6C98-A98F-41B0-A15C-A30225DA6702}" srcOrd="3" destOrd="0" presId="urn:microsoft.com/office/officeart/2005/8/layout/vList5"/>
    <dgm:cxn modelId="{04C9D0B3-714C-4271-8BB0-E68011BA36D3}" type="presParOf" srcId="{FA200F87-C918-4ED3-BDD9-A7B1DFF62C7F}" destId="{89B772D5-8ABE-4A79-9C0C-46DA57A3FF09}" srcOrd="4" destOrd="0" presId="urn:microsoft.com/office/officeart/2005/8/layout/vList5"/>
    <dgm:cxn modelId="{16C5FBFF-6129-4A9D-9F34-3D7F28A8CD42}" type="presParOf" srcId="{89B772D5-8ABE-4A79-9C0C-46DA57A3FF09}" destId="{77E9BF8A-64D6-42E4-A581-29EA6E8D788C}"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8D919F9-C9C2-4B9D-B0D2-C6690CD93666}"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en-US"/>
        </a:p>
      </dgm:t>
    </dgm:pt>
    <dgm:pt modelId="{B9FB0469-75C9-419D-A91C-DBEA5F92DD54}">
      <dgm:prSet/>
      <dgm:spPr/>
      <dgm:t>
        <a:bodyPr/>
        <a:lstStyle/>
        <a:p>
          <a:r>
            <a:rPr lang="en-US" dirty="0"/>
            <a:t>Data sourcing</a:t>
          </a:r>
        </a:p>
      </dgm:t>
    </dgm:pt>
    <dgm:pt modelId="{1F7C7697-61AA-43A2-8387-4F4A7946BABA}" type="parTrans" cxnId="{611052E0-CCA1-4B44-AD54-DE90CF68A0FD}">
      <dgm:prSet/>
      <dgm:spPr/>
      <dgm:t>
        <a:bodyPr/>
        <a:lstStyle/>
        <a:p>
          <a:endParaRPr lang="en-US"/>
        </a:p>
      </dgm:t>
    </dgm:pt>
    <dgm:pt modelId="{80F0C8A1-2D44-498D-9B60-94ABB6ABF460}" type="sibTrans" cxnId="{611052E0-CCA1-4B44-AD54-DE90CF68A0FD}">
      <dgm:prSet/>
      <dgm:spPr/>
      <dgm:t>
        <a:bodyPr/>
        <a:lstStyle/>
        <a:p>
          <a:endParaRPr lang="en-US"/>
        </a:p>
      </dgm:t>
    </dgm:pt>
    <dgm:pt modelId="{16D5775D-89BF-45A8-8920-71F94C7DDCD5}">
      <dgm:prSet custT="1"/>
      <dgm:spPr/>
      <dgm:t>
        <a:bodyPr/>
        <a:lstStyle/>
        <a:p>
          <a:r>
            <a:rPr lang="en-US" sz="1400" dirty="0"/>
            <a:t>Source user input parameters from application</a:t>
          </a:r>
        </a:p>
      </dgm:t>
    </dgm:pt>
    <dgm:pt modelId="{2C32FDBF-FA64-451E-8AF3-4BE2F33ED203}" type="parTrans" cxnId="{4E799724-BD1F-45B8-8BA3-3EBE74FA7D93}">
      <dgm:prSet/>
      <dgm:spPr/>
      <dgm:t>
        <a:bodyPr/>
        <a:lstStyle/>
        <a:p>
          <a:endParaRPr lang="en-US"/>
        </a:p>
      </dgm:t>
    </dgm:pt>
    <dgm:pt modelId="{C6D59CD3-9B5E-46E6-8D27-CCC77F1A504A}" type="sibTrans" cxnId="{4E799724-BD1F-45B8-8BA3-3EBE74FA7D93}">
      <dgm:prSet/>
      <dgm:spPr/>
      <dgm:t>
        <a:bodyPr/>
        <a:lstStyle/>
        <a:p>
          <a:endParaRPr lang="en-US"/>
        </a:p>
      </dgm:t>
    </dgm:pt>
    <dgm:pt modelId="{02377F90-57AD-48C2-9049-D69082E014C7}">
      <dgm:prSet custT="1"/>
      <dgm:spPr/>
      <dgm:t>
        <a:bodyPr/>
        <a:lstStyle/>
        <a:p>
          <a:r>
            <a:rPr lang="en-US" sz="1400" dirty="0"/>
            <a:t>Input file path</a:t>
          </a:r>
        </a:p>
      </dgm:t>
    </dgm:pt>
    <dgm:pt modelId="{35690A94-F376-4F02-B5B0-AE316EB2ED82}" type="parTrans" cxnId="{82C549D9-9DDD-4CC0-B08D-8191C98BB31B}">
      <dgm:prSet/>
      <dgm:spPr/>
      <dgm:t>
        <a:bodyPr/>
        <a:lstStyle/>
        <a:p>
          <a:endParaRPr lang="en-US"/>
        </a:p>
      </dgm:t>
    </dgm:pt>
    <dgm:pt modelId="{6E63C1C9-C2F4-46FC-8005-1A5409236670}" type="sibTrans" cxnId="{82C549D9-9DDD-4CC0-B08D-8191C98BB31B}">
      <dgm:prSet/>
      <dgm:spPr/>
      <dgm:t>
        <a:bodyPr/>
        <a:lstStyle/>
        <a:p>
          <a:endParaRPr lang="en-US"/>
        </a:p>
      </dgm:t>
    </dgm:pt>
    <dgm:pt modelId="{3888EE94-234E-49DA-8412-6C542314B380}">
      <dgm:prSet custT="1"/>
      <dgm:spPr/>
      <dgm:t>
        <a:bodyPr/>
        <a:lstStyle/>
        <a:p>
          <a:r>
            <a:rPr lang="en-US" sz="1400" dirty="0"/>
            <a:t>Input file names</a:t>
          </a:r>
        </a:p>
      </dgm:t>
    </dgm:pt>
    <dgm:pt modelId="{C8D522B3-BA45-4F9D-BA3F-2A14865E7838}" type="parTrans" cxnId="{EFE72C4E-BE10-4256-A4EE-28291F7E6DDC}">
      <dgm:prSet/>
      <dgm:spPr/>
      <dgm:t>
        <a:bodyPr/>
        <a:lstStyle/>
        <a:p>
          <a:endParaRPr lang="en-US"/>
        </a:p>
      </dgm:t>
    </dgm:pt>
    <dgm:pt modelId="{EDB515BD-9745-445C-A1E9-998DBCACFE56}" type="sibTrans" cxnId="{EFE72C4E-BE10-4256-A4EE-28291F7E6DDC}">
      <dgm:prSet/>
      <dgm:spPr/>
      <dgm:t>
        <a:bodyPr/>
        <a:lstStyle/>
        <a:p>
          <a:endParaRPr lang="en-US"/>
        </a:p>
      </dgm:t>
    </dgm:pt>
    <dgm:pt modelId="{78327454-F776-44D5-BD54-A261B1823A1D}">
      <dgm:prSet custT="1"/>
      <dgm:spPr/>
      <dgm:t>
        <a:bodyPr/>
        <a:lstStyle/>
        <a:p>
          <a:r>
            <a:rPr lang="en-US" sz="1400"/>
            <a:t>Input file descriptions</a:t>
          </a:r>
        </a:p>
      </dgm:t>
    </dgm:pt>
    <dgm:pt modelId="{D56DD6EA-E4D0-4E4A-801E-38E5254619FB}" type="parTrans" cxnId="{20237FB8-CBDD-43EC-9488-C09A5EC866EA}">
      <dgm:prSet/>
      <dgm:spPr/>
      <dgm:t>
        <a:bodyPr/>
        <a:lstStyle/>
        <a:p>
          <a:endParaRPr lang="en-US"/>
        </a:p>
      </dgm:t>
    </dgm:pt>
    <dgm:pt modelId="{B3F4DD74-0FEF-44E6-80A6-58D7F0F2CD01}" type="sibTrans" cxnId="{20237FB8-CBDD-43EC-9488-C09A5EC866EA}">
      <dgm:prSet/>
      <dgm:spPr/>
      <dgm:t>
        <a:bodyPr/>
        <a:lstStyle/>
        <a:p>
          <a:endParaRPr lang="en-US"/>
        </a:p>
      </dgm:t>
    </dgm:pt>
    <dgm:pt modelId="{95FFD13D-F528-4D0E-9D99-71AFBA3E8D8E}">
      <dgm:prSet custT="1"/>
      <dgm:spPr/>
      <dgm:t>
        <a:bodyPr/>
        <a:lstStyle/>
        <a:p>
          <a:r>
            <a:rPr lang="en-US" sz="1400"/>
            <a:t>Create input paths based on user input values</a:t>
          </a:r>
        </a:p>
      </dgm:t>
    </dgm:pt>
    <dgm:pt modelId="{F06A978B-8B52-4967-ABEF-E527FE35FBF4}" type="parTrans" cxnId="{B848D87A-EF0C-4BF6-898E-F6DD42DABBB2}">
      <dgm:prSet/>
      <dgm:spPr/>
      <dgm:t>
        <a:bodyPr/>
        <a:lstStyle/>
        <a:p>
          <a:endParaRPr lang="en-US"/>
        </a:p>
      </dgm:t>
    </dgm:pt>
    <dgm:pt modelId="{ADAF5F26-2DE8-42A8-887A-4D7D306E419C}" type="sibTrans" cxnId="{B848D87A-EF0C-4BF6-898E-F6DD42DABBB2}">
      <dgm:prSet/>
      <dgm:spPr/>
      <dgm:t>
        <a:bodyPr/>
        <a:lstStyle/>
        <a:p>
          <a:endParaRPr lang="en-US"/>
        </a:p>
      </dgm:t>
    </dgm:pt>
    <dgm:pt modelId="{F2EE9B9B-13CF-40A5-A2C8-0B402EBEDC9C}">
      <dgm:prSet custT="1"/>
      <dgm:spPr/>
      <dgm:t>
        <a:bodyPr/>
        <a:lstStyle/>
        <a:p>
          <a:r>
            <a:rPr lang="en-US" sz="1400"/>
            <a:t>Source input csv from FRED in Date|Value format</a:t>
          </a:r>
        </a:p>
      </dgm:t>
    </dgm:pt>
    <dgm:pt modelId="{62269037-6F38-4930-8B4B-4D0809BC9875}" type="parTrans" cxnId="{4B94970C-94C0-4BBC-825F-D9F28A7E356D}">
      <dgm:prSet/>
      <dgm:spPr/>
      <dgm:t>
        <a:bodyPr/>
        <a:lstStyle/>
        <a:p>
          <a:endParaRPr lang="en-US"/>
        </a:p>
      </dgm:t>
    </dgm:pt>
    <dgm:pt modelId="{EA88D6B5-DD7B-46DF-801B-B8B7C33749C5}" type="sibTrans" cxnId="{4B94970C-94C0-4BBC-825F-D9F28A7E356D}">
      <dgm:prSet/>
      <dgm:spPr/>
      <dgm:t>
        <a:bodyPr/>
        <a:lstStyle/>
        <a:p>
          <a:endParaRPr lang="en-US"/>
        </a:p>
      </dgm:t>
    </dgm:pt>
    <dgm:pt modelId="{8732C564-05D1-4BBA-BA16-7DDD4178BA12}">
      <dgm:prSet/>
      <dgm:spPr/>
      <dgm:t>
        <a:bodyPr/>
        <a:lstStyle/>
        <a:p>
          <a:r>
            <a:rPr lang="en-US" dirty="0"/>
            <a:t>Data processing - Charts</a:t>
          </a:r>
        </a:p>
      </dgm:t>
    </dgm:pt>
    <dgm:pt modelId="{7C8138AF-5CD6-44E3-9DFC-DA9C1A727A14}" type="parTrans" cxnId="{1C8E3D5E-2197-4789-AAF0-2A5EBF136397}">
      <dgm:prSet/>
      <dgm:spPr/>
      <dgm:t>
        <a:bodyPr/>
        <a:lstStyle/>
        <a:p>
          <a:endParaRPr lang="en-US"/>
        </a:p>
      </dgm:t>
    </dgm:pt>
    <dgm:pt modelId="{94DF1C90-558D-48BA-8A77-A03E44497FDE}" type="sibTrans" cxnId="{1C8E3D5E-2197-4789-AAF0-2A5EBF136397}">
      <dgm:prSet/>
      <dgm:spPr/>
      <dgm:t>
        <a:bodyPr/>
        <a:lstStyle/>
        <a:p>
          <a:endParaRPr lang="en-US"/>
        </a:p>
      </dgm:t>
    </dgm:pt>
    <dgm:pt modelId="{BA685736-C314-4211-B174-1366434E6FCA}">
      <dgm:prSet custT="1"/>
      <dgm:spPr/>
      <dgm:t>
        <a:bodyPr/>
        <a:lstStyle/>
        <a:p>
          <a:r>
            <a:rPr lang="en-US" sz="1400" dirty="0"/>
            <a:t>Convert wide table (indicator as column name) to long table (indicator as row value)</a:t>
          </a:r>
        </a:p>
      </dgm:t>
    </dgm:pt>
    <dgm:pt modelId="{7273DC15-F13C-492E-A9DC-CCF96AFB848B}" type="parTrans" cxnId="{BEB18E12-78F9-4126-937D-FF774385093D}">
      <dgm:prSet/>
      <dgm:spPr/>
      <dgm:t>
        <a:bodyPr/>
        <a:lstStyle/>
        <a:p>
          <a:endParaRPr lang="en-US"/>
        </a:p>
      </dgm:t>
    </dgm:pt>
    <dgm:pt modelId="{E22FBA1F-2205-469A-8060-D9314BF07587}" type="sibTrans" cxnId="{BEB18E12-78F9-4126-937D-FF774385093D}">
      <dgm:prSet/>
      <dgm:spPr/>
      <dgm:t>
        <a:bodyPr/>
        <a:lstStyle/>
        <a:p>
          <a:endParaRPr lang="en-US"/>
        </a:p>
      </dgm:t>
    </dgm:pt>
    <dgm:pt modelId="{C9C847D9-6A85-45AB-AE82-4BCA9DBB9EF5}">
      <dgm:prSet custT="1"/>
      <dgm:spPr/>
      <dgm:t>
        <a:bodyPr/>
        <a:lstStyle/>
        <a:p>
          <a:r>
            <a:rPr lang="en-US" sz="1400"/>
            <a:t>Stack both long tables</a:t>
          </a:r>
        </a:p>
      </dgm:t>
    </dgm:pt>
    <dgm:pt modelId="{4E11CEAC-5AFE-4297-AE39-24E6CDB40C1D}" type="parTrans" cxnId="{FCB1BFAD-EE1B-4514-9F31-93417DE88DF3}">
      <dgm:prSet/>
      <dgm:spPr/>
      <dgm:t>
        <a:bodyPr/>
        <a:lstStyle/>
        <a:p>
          <a:endParaRPr lang="en-US"/>
        </a:p>
      </dgm:t>
    </dgm:pt>
    <dgm:pt modelId="{9D58CD42-4F94-4655-9BAF-EEBA93C53192}" type="sibTrans" cxnId="{FCB1BFAD-EE1B-4514-9F31-93417DE88DF3}">
      <dgm:prSet/>
      <dgm:spPr/>
      <dgm:t>
        <a:bodyPr/>
        <a:lstStyle/>
        <a:p>
          <a:endParaRPr lang="en-US"/>
        </a:p>
      </dgm:t>
    </dgm:pt>
    <dgm:pt modelId="{5430C58F-8C7E-4AD3-AB62-DC3D630F1DF5}">
      <dgm:prSet/>
      <dgm:spPr/>
      <dgm:t>
        <a:bodyPr/>
        <a:lstStyle/>
        <a:p>
          <a:r>
            <a:rPr lang="en-US"/>
            <a:t>Data processing – Correlation</a:t>
          </a:r>
        </a:p>
      </dgm:t>
    </dgm:pt>
    <dgm:pt modelId="{5EF1AA44-EC34-459C-A401-8FDD7608C537}" type="parTrans" cxnId="{E220BE4A-5652-4405-A0F6-7E4AF5D69DD8}">
      <dgm:prSet/>
      <dgm:spPr/>
      <dgm:t>
        <a:bodyPr/>
        <a:lstStyle/>
        <a:p>
          <a:endParaRPr lang="en-US"/>
        </a:p>
      </dgm:t>
    </dgm:pt>
    <dgm:pt modelId="{F51768F6-5383-43EF-86D6-B387F01709B8}" type="sibTrans" cxnId="{E220BE4A-5652-4405-A0F6-7E4AF5D69DD8}">
      <dgm:prSet/>
      <dgm:spPr/>
      <dgm:t>
        <a:bodyPr/>
        <a:lstStyle/>
        <a:p>
          <a:endParaRPr lang="en-US"/>
        </a:p>
      </dgm:t>
    </dgm:pt>
    <dgm:pt modelId="{FC36BDF5-FC22-43A7-910F-7412341D19F8}">
      <dgm:prSet custT="1"/>
      <dgm:spPr/>
      <dgm:t>
        <a:bodyPr/>
        <a:lstStyle/>
        <a:p>
          <a:r>
            <a:rPr lang="en-US" sz="1400" dirty="0"/>
            <a:t>Inner join both wide tables on date for correlation calculations</a:t>
          </a:r>
        </a:p>
      </dgm:t>
    </dgm:pt>
    <dgm:pt modelId="{C5C28E50-E628-411E-B09E-A155C69C0C4D}" type="parTrans" cxnId="{381C7B0D-A3D6-4EA9-ABA7-02EB5576C2F5}">
      <dgm:prSet/>
      <dgm:spPr/>
      <dgm:t>
        <a:bodyPr/>
        <a:lstStyle/>
        <a:p>
          <a:endParaRPr lang="en-US"/>
        </a:p>
      </dgm:t>
    </dgm:pt>
    <dgm:pt modelId="{86B4F311-0A55-4467-A121-22379EADEB73}" type="sibTrans" cxnId="{381C7B0D-A3D6-4EA9-ABA7-02EB5576C2F5}">
      <dgm:prSet/>
      <dgm:spPr/>
      <dgm:t>
        <a:bodyPr/>
        <a:lstStyle/>
        <a:p>
          <a:endParaRPr lang="en-US"/>
        </a:p>
      </dgm:t>
    </dgm:pt>
    <dgm:pt modelId="{0C3AABB8-B0F5-47ED-A8A2-AFDA1B55F2AF}">
      <dgm:prSet/>
      <dgm:spPr/>
      <dgm:t>
        <a:bodyPr/>
        <a:lstStyle/>
        <a:p>
          <a:r>
            <a:rPr lang="en-US"/>
            <a:t>Calculations</a:t>
          </a:r>
        </a:p>
      </dgm:t>
    </dgm:pt>
    <dgm:pt modelId="{58CD1FBA-627C-4F4B-AFE1-A71C3D00E2C0}" type="parTrans" cxnId="{60F9129F-F3F8-4869-A73D-96DDE1520756}">
      <dgm:prSet/>
      <dgm:spPr/>
      <dgm:t>
        <a:bodyPr/>
        <a:lstStyle/>
        <a:p>
          <a:endParaRPr lang="en-US"/>
        </a:p>
      </dgm:t>
    </dgm:pt>
    <dgm:pt modelId="{53E9E5B0-F307-4335-8832-93E706DE8E25}" type="sibTrans" cxnId="{60F9129F-F3F8-4869-A73D-96DDE1520756}">
      <dgm:prSet/>
      <dgm:spPr/>
      <dgm:t>
        <a:bodyPr/>
        <a:lstStyle/>
        <a:p>
          <a:endParaRPr lang="en-US"/>
        </a:p>
      </dgm:t>
    </dgm:pt>
    <dgm:pt modelId="{DD6132B4-524A-4431-9183-675610AE1906}">
      <dgm:prSet custT="1"/>
      <dgm:spPr/>
      <dgm:t>
        <a:bodyPr/>
        <a:lstStyle/>
        <a:p>
          <a:r>
            <a:rPr lang="en-US" sz="1400"/>
            <a:t>Correlation</a:t>
          </a:r>
        </a:p>
      </dgm:t>
    </dgm:pt>
    <dgm:pt modelId="{4B18F29B-9C49-477A-BC86-BD8704F6EB09}" type="parTrans" cxnId="{BE8ED3DF-262F-4908-BC4F-05E300C5FA57}">
      <dgm:prSet/>
      <dgm:spPr/>
      <dgm:t>
        <a:bodyPr/>
        <a:lstStyle/>
        <a:p>
          <a:endParaRPr lang="en-US"/>
        </a:p>
      </dgm:t>
    </dgm:pt>
    <dgm:pt modelId="{4301F9EB-FEEC-4027-93CF-764E44AE8FCD}" type="sibTrans" cxnId="{BE8ED3DF-262F-4908-BC4F-05E300C5FA57}">
      <dgm:prSet/>
      <dgm:spPr/>
      <dgm:t>
        <a:bodyPr/>
        <a:lstStyle/>
        <a:p>
          <a:endParaRPr lang="en-US"/>
        </a:p>
      </dgm:t>
    </dgm:pt>
    <dgm:pt modelId="{DC2CB260-5D25-43D0-B8AC-7D52EFA0DED6}">
      <dgm:prSet/>
      <dgm:spPr/>
      <dgm:t>
        <a:bodyPr/>
        <a:lstStyle/>
        <a:p>
          <a:r>
            <a:rPr lang="en-US"/>
            <a:t>Create Plotly figures</a:t>
          </a:r>
        </a:p>
      </dgm:t>
    </dgm:pt>
    <dgm:pt modelId="{303E2CCA-CB52-40D8-945B-2602D070B7F3}" type="parTrans" cxnId="{92E894A3-367D-4D3A-931A-EB64111F7FF1}">
      <dgm:prSet/>
      <dgm:spPr/>
      <dgm:t>
        <a:bodyPr/>
        <a:lstStyle/>
        <a:p>
          <a:endParaRPr lang="en-US"/>
        </a:p>
      </dgm:t>
    </dgm:pt>
    <dgm:pt modelId="{7C96D09D-D3F8-450C-8122-76E5F5357FDA}" type="sibTrans" cxnId="{92E894A3-367D-4D3A-931A-EB64111F7FF1}">
      <dgm:prSet/>
      <dgm:spPr/>
      <dgm:t>
        <a:bodyPr/>
        <a:lstStyle/>
        <a:p>
          <a:endParaRPr lang="en-US"/>
        </a:p>
      </dgm:t>
    </dgm:pt>
    <dgm:pt modelId="{8F6E5E83-0B29-4ECD-8222-5D48F764EF4E}">
      <dgm:prSet custT="1"/>
      <dgm:spPr/>
      <dgm:t>
        <a:bodyPr/>
        <a:lstStyle/>
        <a:p>
          <a:r>
            <a:rPr lang="en-US" sz="1400" dirty="0"/>
            <a:t>Time series chart</a:t>
          </a:r>
        </a:p>
      </dgm:t>
    </dgm:pt>
    <dgm:pt modelId="{AAAD216A-291F-49BB-834F-F43959091756}" type="parTrans" cxnId="{AD20DFEC-F909-43FC-94B9-6F17DB4587B8}">
      <dgm:prSet/>
      <dgm:spPr/>
      <dgm:t>
        <a:bodyPr/>
        <a:lstStyle/>
        <a:p>
          <a:endParaRPr lang="en-US"/>
        </a:p>
      </dgm:t>
    </dgm:pt>
    <dgm:pt modelId="{45E2B563-1E62-4D41-B45C-B6832D4C0353}" type="sibTrans" cxnId="{AD20DFEC-F909-43FC-94B9-6F17DB4587B8}">
      <dgm:prSet/>
      <dgm:spPr/>
      <dgm:t>
        <a:bodyPr/>
        <a:lstStyle/>
        <a:p>
          <a:endParaRPr lang="en-US"/>
        </a:p>
      </dgm:t>
    </dgm:pt>
    <dgm:pt modelId="{85DC4A54-D0E8-4109-A7BF-B1A4143AE203}">
      <dgm:prSet custT="1"/>
      <dgm:spPr/>
      <dgm:t>
        <a:bodyPr/>
        <a:lstStyle/>
        <a:p>
          <a:r>
            <a:rPr lang="en-US" sz="1400" dirty="0"/>
            <a:t>Analysis output table</a:t>
          </a:r>
        </a:p>
      </dgm:t>
    </dgm:pt>
    <dgm:pt modelId="{DA8DE69A-C42A-4B87-B776-09EC5F8AC669}" type="parTrans" cxnId="{69D1DC77-E155-4617-85ED-CD508FDBC816}">
      <dgm:prSet/>
      <dgm:spPr/>
      <dgm:t>
        <a:bodyPr/>
        <a:lstStyle/>
        <a:p>
          <a:endParaRPr lang="en-US"/>
        </a:p>
      </dgm:t>
    </dgm:pt>
    <dgm:pt modelId="{0521561D-728B-4E92-B379-B5619D5178D7}" type="sibTrans" cxnId="{69D1DC77-E155-4617-85ED-CD508FDBC816}">
      <dgm:prSet/>
      <dgm:spPr/>
      <dgm:t>
        <a:bodyPr/>
        <a:lstStyle/>
        <a:p>
          <a:endParaRPr lang="en-US"/>
        </a:p>
      </dgm:t>
    </dgm:pt>
    <dgm:pt modelId="{26682649-3BCE-4537-A62C-00CBEAB14B1E}">
      <dgm:prSet/>
      <dgm:spPr/>
      <dgm:t>
        <a:bodyPr/>
        <a:lstStyle/>
        <a:p>
          <a:r>
            <a:rPr lang="en-US"/>
            <a:t>Output</a:t>
          </a:r>
        </a:p>
      </dgm:t>
    </dgm:pt>
    <dgm:pt modelId="{69C703A6-248C-4E58-B0B3-CBDD29136D85}" type="parTrans" cxnId="{2234BE76-7F2F-4E2C-9E31-371AD37FB36B}">
      <dgm:prSet/>
      <dgm:spPr/>
      <dgm:t>
        <a:bodyPr/>
        <a:lstStyle/>
        <a:p>
          <a:endParaRPr lang="en-US"/>
        </a:p>
      </dgm:t>
    </dgm:pt>
    <dgm:pt modelId="{B49F25E7-F3D4-44EF-9DA2-535815149BCC}" type="sibTrans" cxnId="{2234BE76-7F2F-4E2C-9E31-371AD37FB36B}">
      <dgm:prSet/>
      <dgm:spPr/>
      <dgm:t>
        <a:bodyPr/>
        <a:lstStyle/>
        <a:p>
          <a:endParaRPr lang="en-US"/>
        </a:p>
      </dgm:t>
    </dgm:pt>
    <dgm:pt modelId="{AA4C6ABA-2EC5-4C9D-933D-D93C4F1A709A}">
      <dgm:prSet custT="1"/>
      <dgm:spPr/>
      <dgm:t>
        <a:bodyPr/>
        <a:lstStyle/>
        <a:p>
          <a:r>
            <a:rPr lang="en-US" sz="1400"/>
            <a:t>Create output paths based on user input values</a:t>
          </a:r>
        </a:p>
      </dgm:t>
    </dgm:pt>
    <dgm:pt modelId="{39E0D045-D21D-4F74-BC8C-9BCBD2BE6220}" type="parTrans" cxnId="{87060EB4-C413-4ADA-846B-54AC843AEAE2}">
      <dgm:prSet/>
      <dgm:spPr/>
      <dgm:t>
        <a:bodyPr/>
        <a:lstStyle/>
        <a:p>
          <a:endParaRPr lang="en-US"/>
        </a:p>
      </dgm:t>
    </dgm:pt>
    <dgm:pt modelId="{23EF5C75-0DDF-4C51-8805-E713ADACE166}" type="sibTrans" cxnId="{87060EB4-C413-4ADA-846B-54AC843AEAE2}">
      <dgm:prSet/>
      <dgm:spPr/>
      <dgm:t>
        <a:bodyPr/>
        <a:lstStyle/>
        <a:p>
          <a:endParaRPr lang="en-US"/>
        </a:p>
      </dgm:t>
    </dgm:pt>
    <dgm:pt modelId="{C930B75C-1C52-489C-921C-25B35E9BC540}">
      <dgm:prSet custT="1"/>
      <dgm:spPr/>
      <dgm:t>
        <a:bodyPr/>
        <a:lstStyle/>
        <a:p>
          <a:r>
            <a:rPr lang="en-US" sz="1400" dirty="0"/>
            <a:t>Output charts and tables in different formats (.html, .pdf, .csv)</a:t>
          </a:r>
        </a:p>
      </dgm:t>
    </dgm:pt>
    <dgm:pt modelId="{D6B561DE-95D7-49CB-A718-5BE00DE994BB}" type="parTrans" cxnId="{1AE8623B-D201-444D-A22D-4C34B5A29D7D}">
      <dgm:prSet/>
      <dgm:spPr/>
      <dgm:t>
        <a:bodyPr/>
        <a:lstStyle/>
        <a:p>
          <a:endParaRPr lang="en-US"/>
        </a:p>
      </dgm:t>
    </dgm:pt>
    <dgm:pt modelId="{49F580B6-69EA-4FEE-BEFB-F1EF0D08EAB4}" type="sibTrans" cxnId="{1AE8623B-D201-444D-A22D-4C34B5A29D7D}">
      <dgm:prSet/>
      <dgm:spPr/>
      <dgm:t>
        <a:bodyPr/>
        <a:lstStyle/>
        <a:p>
          <a:endParaRPr lang="en-US"/>
        </a:p>
      </dgm:t>
    </dgm:pt>
    <dgm:pt modelId="{D642A224-91C1-4EFB-869B-99EAFDF34565}">
      <dgm:prSet custT="1"/>
      <dgm:spPr/>
      <dgm:t>
        <a:bodyPr/>
        <a:lstStyle/>
        <a:p>
          <a:r>
            <a:rPr lang="en-US" sz="1400"/>
            <a:t>Open .html files in web browser after application finishes running</a:t>
          </a:r>
        </a:p>
      </dgm:t>
    </dgm:pt>
    <dgm:pt modelId="{1963A95D-CF02-4D15-BBB9-214B5E1AD73D}" type="parTrans" cxnId="{DB17FB05-735C-47FB-9008-5CAB35816120}">
      <dgm:prSet/>
      <dgm:spPr/>
      <dgm:t>
        <a:bodyPr/>
        <a:lstStyle/>
        <a:p>
          <a:endParaRPr lang="en-US"/>
        </a:p>
      </dgm:t>
    </dgm:pt>
    <dgm:pt modelId="{86442920-A351-4EBF-A9EC-4B3DB0C8DEDF}" type="sibTrans" cxnId="{DB17FB05-735C-47FB-9008-5CAB35816120}">
      <dgm:prSet/>
      <dgm:spPr/>
      <dgm:t>
        <a:bodyPr/>
        <a:lstStyle/>
        <a:p>
          <a:endParaRPr lang="en-US"/>
        </a:p>
      </dgm:t>
    </dgm:pt>
    <dgm:pt modelId="{78C12A8F-BD15-4B1A-94ED-AB582EBEF248}">
      <dgm:prSet custT="1"/>
      <dgm:spPr/>
      <dgm:t>
        <a:bodyPr/>
        <a:lstStyle/>
        <a:p>
          <a:r>
            <a:rPr lang="en-US" sz="1400" dirty="0"/>
            <a:t>Shift data by n periods for lag and lead correlation</a:t>
          </a:r>
        </a:p>
      </dgm:t>
    </dgm:pt>
    <dgm:pt modelId="{F64CFC4D-8DAA-4C4C-B853-6FBBB7151E25}" type="parTrans" cxnId="{D6A83E6A-BABE-48B4-BD01-759427C8CB0E}">
      <dgm:prSet/>
      <dgm:spPr/>
      <dgm:t>
        <a:bodyPr/>
        <a:lstStyle/>
        <a:p>
          <a:endParaRPr lang="en-US"/>
        </a:p>
      </dgm:t>
    </dgm:pt>
    <dgm:pt modelId="{1565194C-3392-48A0-B7F0-E70EEE2C7F96}" type="sibTrans" cxnId="{D6A83E6A-BABE-48B4-BD01-759427C8CB0E}">
      <dgm:prSet/>
      <dgm:spPr/>
      <dgm:t>
        <a:bodyPr/>
        <a:lstStyle/>
        <a:p>
          <a:endParaRPr lang="en-US"/>
        </a:p>
      </dgm:t>
    </dgm:pt>
    <dgm:pt modelId="{521BB280-A520-41FE-BFF3-91923A2F2354}">
      <dgm:prSet custT="1"/>
      <dgm:spPr/>
      <dgm:t>
        <a:bodyPr/>
        <a:lstStyle/>
        <a:p>
          <a:r>
            <a:rPr lang="en-US" sz="1400" dirty="0"/>
            <a:t>Lag and lead correlation</a:t>
          </a:r>
        </a:p>
      </dgm:t>
    </dgm:pt>
    <dgm:pt modelId="{6F3194CA-562B-4F31-8E5D-EB96D985058A}" type="parTrans" cxnId="{B5773483-0457-4A9A-A180-46657898DB77}">
      <dgm:prSet/>
      <dgm:spPr/>
      <dgm:t>
        <a:bodyPr/>
        <a:lstStyle/>
        <a:p>
          <a:endParaRPr lang="en-US"/>
        </a:p>
      </dgm:t>
    </dgm:pt>
    <dgm:pt modelId="{00534B1D-2E6C-47F9-BA22-8A154341D399}" type="sibTrans" cxnId="{B5773483-0457-4A9A-A180-46657898DB77}">
      <dgm:prSet/>
      <dgm:spPr/>
      <dgm:t>
        <a:bodyPr/>
        <a:lstStyle/>
        <a:p>
          <a:endParaRPr lang="en-US"/>
        </a:p>
      </dgm:t>
    </dgm:pt>
    <dgm:pt modelId="{1D88002E-FFEA-4190-A6F5-4CE53FEE6E88}">
      <dgm:prSet custT="1"/>
      <dgm:spPr/>
      <dgm:t>
        <a:bodyPr/>
        <a:lstStyle/>
        <a:p>
          <a:r>
            <a:rPr lang="en-US" sz="1400" dirty="0"/>
            <a:t>Time horizon </a:t>
          </a:r>
        </a:p>
      </dgm:t>
    </dgm:pt>
    <dgm:pt modelId="{D2DDFFEF-581A-4275-BFE3-AD435420B407}" type="parTrans" cxnId="{F211360B-C33C-482D-B1F5-908C84F3E7C6}">
      <dgm:prSet/>
      <dgm:spPr/>
      <dgm:t>
        <a:bodyPr/>
        <a:lstStyle/>
        <a:p>
          <a:endParaRPr lang="en-US"/>
        </a:p>
      </dgm:t>
    </dgm:pt>
    <dgm:pt modelId="{A74E6092-7BAF-4EF5-A715-E1398437FF04}" type="sibTrans" cxnId="{F211360B-C33C-482D-B1F5-908C84F3E7C6}">
      <dgm:prSet/>
      <dgm:spPr/>
      <dgm:t>
        <a:bodyPr/>
        <a:lstStyle/>
        <a:p>
          <a:endParaRPr lang="en-US"/>
        </a:p>
      </dgm:t>
    </dgm:pt>
    <dgm:pt modelId="{6D72256C-B071-4D50-884F-AE53018ACC62}" type="pres">
      <dgm:prSet presAssocID="{F8D919F9-C9C2-4B9D-B0D2-C6690CD93666}" presName="Name0" presStyleCnt="0">
        <dgm:presLayoutVars>
          <dgm:dir/>
          <dgm:animLvl val="lvl"/>
          <dgm:resizeHandles val="exact"/>
        </dgm:presLayoutVars>
      </dgm:prSet>
      <dgm:spPr/>
    </dgm:pt>
    <dgm:pt modelId="{DE12246C-7D2E-4122-A01A-ECF30B6FC065}" type="pres">
      <dgm:prSet presAssocID="{B9FB0469-75C9-419D-A91C-DBEA5F92DD54}" presName="composite" presStyleCnt="0"/>
      <dgm:spPr/>
    </dgm:pt>
    <dgm:pt modelId="{2622BA8B-F46F-4616-A998-DDE6DA8B6C4D}" type="pres">
      <dgm:prSet presAssocID="{B9FB0469-75C9-419D-A91C-DBEA5F92DD54}" presName="parTx" presStyleLbl="alignNode1" presStyleIdx="0" presStyleCnt="6">
        <dgm:presLayoutVars>
          <dgm:chMax val="0"/>
          <dgm:chPref val="0"/>
          <dgm:bulletEnabled val="1"/>
        </dgm:presLayoutVars>
      </dgm:prSet>
      <dgm:spPr/>
    </dgm:pt>
    <dgm:pt modelId="{2833B193-07B3-4317-ACBE-C4CFD1D57524}" type="pres">
      <dgm:prSet presAssocID="{B9FB0469-75C9-419D-A91C-DBEA5F92DD54}" presName="desTx" presStyleLbl="alignAccFollowNode1" presStyleIdx="0" presStyleCnt="6">
        <dgm:presLayoutVars>
          <dgm:bulletEnabled val="1"/>
        </dgm:presLayoutVars>
      </dgm:prSet>
      <dgm:spPr/>
    </dgm:pt>
    <dgm:pt modelId="{22B43CBF-4E63-4E05-9BB5-A1705E7A9A09}" type="pres">
      <dgm:prSet presAssocID="{80F0C8A1-2D44-498D-9B60-94ABB6ABF460}" presName="space" presStyleCnt="0"/>
      <dgm:spPr/>
    </dgm:pt>
    <dgm:pt modelId="{609E50ED-9CE0-45E8-972D-F828FF10E133}" type="pres">
      <dgm:prSet presAssocID="{8732C564-05D1-4BBA-BA16-7DDD4178BA12}" presName="composite" presStyleCnt="0"/>
      <dgm:spPr/>
    </dgm:pt>
    <dgm:pt modelId="{252B09DC-7DB1-448C-BE3A-B9A1FE2E0AC1}" type="pres">
      <dgm:prSet presAssocID="{8732C564-05D1-4BBA-BA16-7DDD4178BA12}" presName="parTx" presStyleLbl="alignNode1" presStyleIdx="1" presStyleCnt="6">
        <dgm:presLayoutVars>
          <dgm:chMax val="0"/>
          <dgm:chPref val="0"/>
          <dgm:bulletEnabled val="1"/>
        </dgm:presLayoutVars>
      </dgm:prSet>
      <dgm:spPr/>
    </dgm:pt>
    <dgm:pt modelId="{F59C6182-9BDB-4B0B-8034-68F064EE0A52}" type="pres">
      <dgm:prSet presAssocID="{8732C564-05D1-4BBA-BA16-7DDD4178BA12}" presName="desTx" presStyleLbl="alignAccFollowNode1" presStyleIdx="1" presStyleCnt="6">
        <dgm:presLayoutVars>
          <dgm:bulletEnabled val="1"/>
        </dgm:presLayoutVars>
      </dgm:prSet>
      <dgm:spPr/>
    </dgm:pt>
    <dgm:pt modelId="{02517327-38A0-4B55-A1C3-3C2ABC8B4ABC}" type="pres">
      <dgm:prSet presAssocID="{94DF1C90-558D-48BA-8A77-A03E44497FDE}" presName="space" presStyleCnt="0"/>
      <dgm:spPr/>
    </dgm:pt>
    <dgm:pt modelId="{0CA3D7E5-33A1-474B-A7A6-61AA6A5FE903}" type="pres">
      <dgm:prSet presAssocID="{5430C58F-8C7E-4AD3-AB62-DC3D630F1DF5}" presName="composite" presStyleCnt="0"/>
      <dgm:spPr/>
    </dgm:pt>
    <dgm:pt modelId="{4EE3191A-092E-40D6-A9BE-7A1DE5779147}" type="pres">
      <dgm:prSet presAssocID="{5430C58F-8C7E-4AD3-AB62-DC3D630F1DF5}" presName="parTx" presStyleLbl="alignNode1" presStyleIdx="2" presStyleCnt="6">
        <dgm:presLayoutVars>
          <dgm:chMax val="0"/>
          <dgm:chPref val="0"/>
          <dgm:bulletEnabled val="1"/>
        </dgm:presLayoutVars>
      </dgm:prSet>
      <dgm:spPr/>
    </dgm:pt>
    <dgm:pt modelId="{5F154CB2-D7A6-4585-A6F4-9376E4065EB3}" type="pres">
      <dgm:prSet presAssocID="{5430C58F-8C7E-4AD3-AB62-DC3D630F1DF5}" presName="desTx" presStyleLbl="alignAccFollowNode1" presStyleIdx="2" presStyleCnt="6">
        <dgm:presLayoutVars>
          <dgm:bulletEnabled val="1"/>
        </dgm:presLayoutVars>
      </dgm:prSet>
      <dgm:spPr/>
    </dgm:pt>
    <dgm:pt modelId="{78E0BE60-9AAA-4C50-BAB4-751DE83A6578}" type="pres">
      <dgm:prSet presAssocID="{F51768F6-5383-43EF-86D6-B387F01709B8}" presName="space" presStyleCnt="0"/>
      <dgm:spPr/>
    </dgm:pt>
    <dgm:pt modelId="{B8C6FD24-9D62-42BC-B8CB-1BD1977B8E19}" type="pres">
      <dgm:prSet presAssocID="{0C3AABB8-B0F5-47ED-A8A2-AFDA1B55F2AF}" presName="composite" presStyleCnt="0"/>
      <dgm:spPr/>
    </dgm:pt>
    <dgm:pt modelId="{B5AE0319-F22D-40CB-9B5D-37B7DAEFA40A}" type="pres">
      <dgm:prSet presAssocID="{0C3AABB8-B0F5-47ED-A8A2-AFDA1B55F2AF}" presName="parTx" presStyleLbl="alignNode1" presStyleIdx="3" presStyleCnt="6">
        <dgm:presLayoutVars>
          <dgm:chMax val="0"/>
          <dgm:chPref val="0"/>
          <dgm:bulletEnabled val="1"/>
        </dgm:presLayoutVars>
      </dgm:prSet>
      <dgm:spPr/>
    </dgm:pt>
    <dgm:pt modelId="{27CD1141-3B17-4471-85AD-E842B19EF58C}" type="pres">
      <dgm:prSet presAssocID="{0C3AABB8-B0F5-47ED-A8A2-AFDA1B55F2AF}" presName="desTx" presStyleLbl="alignAccFollowNode1" presStyleIdx="3" presStyleCnt="6">
        <dgm:presLayoutVars>
          <dgm:bulletEnabled val="1"/>
        </dgm:presLayoutVars>
      </dgm:prSet>
      <dgm:spPr/>
    </dgm:pt>
    <dgm:pt modelId="{69964662-0EC1-4189-8B52-1E329F75DAD7}" type="pres">
      <dgm:prSet presAssocID="{53E9E5B0-F307-4335-8832-93E706DE8E25}" presName="space" presStyleCnt="0"/>
      <dgm:spPr/>
    </dgm:pt>
    <dgm:pt modelId="{57ACEFE2-1D60-4464-A623-284250EE95DE}" type="pres">
      <dgm:prSet presAssocID="{DC2CB260-5D25-43D0-B8AC-7D52EFA0DED6}" presName="composite" presStyleCnt="0"/>
      <dgm:spPr/>
    </dgm:pt>
    <dgm:pt modelId="{EF1B0001-55E2-4F10-A11F-07B63F40C8C7}" type="pres">
      <dgm:prSet presAssocID="{DC2CB260-5D25-43D0-B8AC-7D52EFA0DED6}" presName="parTx" presStyleLbl="alignNode1" presStyleIdx="4" presStyleCnt="6">
        <dgm:presLayoutVars>
          <dgm:chMax val="0"/>
          <dgm:chPref val="0"/>
          <dgm:bulletEnabled val="1"/>
        </dgm:presLayoutVars>
      </dgm:prSet>
      <dgm:spPr/>
    </dgm:pt>
    <dgm:pt modelId="{45500082-8F72-42DB-8565-C0BA6BC0A18E}" type="pres">
      <dgm:prSet presAssocID="{DC2CB260-5D25-43D0-B8AC-7D52EFA0DED6}" presName="desTx" presStyleLbl="alignAccFollowNode1" presStyleIdx="4" presStyleCnt="6">
        <dgm:presLayoutVars>
          <dgm:bulletEnabled val="1"/>
        </dgm:presLayoutVars>
      </dgm:prSet>
      <dgm:spPr/>
    </dgm:pt>
    <dgm:pt modelId="{4393F89B-7DDE-4E7A-9BE5-13C9AA2C0BA1}" type="pres">
      <dgm:prSet presAssocID="{7C96D09D-D3F8-450C-8122-76E5F5357FDA}" presName="space" presStyleCnt="0"/>
      <dgm:spPr/>
    </dgm:pt>
    <dgm:pt modelId="{458FB851-8063-466D-86F7-51828E8A1554}" type="pres">
      <dgm:prSet presAssocID="{26682649-3BCE-4537-A62C-00CBEAB14B1E}" presName="composite" presStyleCnt="0"/>
      <dgm:spPr/>
    </dgm:pt>
    <dgm:pt modelId="{C9672153-6716-4185-89E6-87024EC864AB}" type="pres">
      <dgm:prSet presAssocID="{26682649-3BCE-4537-A62C-00CBEAB14B1E}" presName="parTx" presStyleLbl="alignNode1" presStyleIdx="5" presStyleCnt="6">
        <dgm:presLayoutVars>
          <dgm:chMax val="0"/>
          <dgm:chPref val="0"/>
          <dgm:bulletEnabled val="1"/>
        </dgm:presLayoutVars>
      </dgm:prSet>
      <dgm:spPr/>
    </dgm:pt>
    <dgm:pt modelId="{E97EB7F4-EFC3-4BEA-8F48-87EEB0774A57}" type="pres">
      <dgm:prSet presAssocID="{26682649-3BCE-4537-A62C-00CBEAB14B1E}" presName="desTx" presStyleLbl="alignAccFollowNode1" presStyleIdx="5" presStyleCnt="6">
        <dgm:presLayoutVars>
          <dgm:bulletEnabled val="1"/>
        </dgm:presLayoutVars>
      </dgm:prSet>
      <dgm:spPr/>
    </dgm:pt>
  </dgm:ptLst>
  <dgm:cxnLst>
    <dgm:cxn modelId="{9B39B400-8BEF-4705-B55F-D6C2E23770A4}" type="presOf" srcId="{FC36BDF5-FC22-43A7-910F-7412341D19F8}" destId="{5F154CB2-D7A6-4585-A6F4-9376E4065EB3}" srcOrd="0" destOrd="0" presId="urn:microsoft.com/office/officeart/2005/8/layout/hList1"/>
    <dgm:cxn modelId="{DB17FB05-735C-47FB-9008-5CAB35816120}" srcId="{26682649-3BCE-4537-A62C-00CBEAB14B1E}" destId="{D642A224-91C1-4EFB-869B-99EAFDF34565}" srcOrd="2" destOrd="0" parTransId="{1963A95D-CF02-4D15-BBB9-214B5E1AD73D}" sibTransId="{86442920-A351-4EBF-A9EC-4B3DB0C8DEDF}"/>
    <dgm:cxn modelId="{F211360B-C33C-482D-B1F5-908C84F3E7C6}" srcId="{0C3AABB8-B0F5-47ED-A8A2-AFDA1B55F2AF}" destId="{1D88002E-FFEA-4190-A6F5-4CE53FEE6E88}" srcOrd="2" destOrd="0" parTransId="{D2DDFFEF-581A-4275-BFE3-AD435420B407}" sibTransId="{A74E6092-7BAF-4EF5-A715-E1398437FF04}"/>
    <dgm:cxn modelId="{4B94970C-94C0-4BBC-825F-D9F28A7E356D}" srcId="{B9FB0469-75C9-419D-A91C-DBEA5F92DD54}" destId="{F2EE9B9B-13CF-40A5-A2C8-0B402EBEDC9C}" srcOrd="2" destOrd="0" parTransId="{62269037-6F38-4930-8B4B-4D0809BC9875}" sibTransId="{EA88D6B5-DD7B-46DF-801B-B8B7C33749C5}"/>
    <dgm:cxn modelId="{381C7B0D-A3D6-4EA9-ABA7-02EB5576C2F5}" srcId="{5430C58F-8C7E-4AD3-AB62-DC3D630F1DF5}" destId="{FC36BDF5-FC22-43A7-910F-7412341D19F8}" srcOrd="0" destOrd="0" parTransId="{C5C28E50-E628-411E-B09E-A155C69C0C4D}" sibTransId="{86B4F311-0A55-4467-A121-22379EADEB73}"/>
    <dgm:cxn modelId="{BEB18E12-78F9-4126-937D-FF774385093D}" srcId="{8732C564-05D1-4BBA-BA16-7DDD4178BA12}" destId="{BA685736-C314-4211-B174-1366434E6FCA}" srcOrd="0" destOrd="0" parTransId="{7273DC15-F13C-492E-A9DC-CCF96AFB848B}" sibTransId="{E22FBA1F-2205-469A-8060-D9314BF07587}"/>
    <dgm:cxn modelId="{E9654813-E12A-4912-A4F5-B57D8B3900E4}" type="presOf" srcId="{DC2CB260-5D25-43D0-B8AC-7D52EFA0DED6}" destId="{EF1B0001-55E2-4F10-A11F-07B63F40C8C7}" srcOrd="0" destOrd="0" presId="urn:microsoft.com/office/officeart/2005/8/layout/hList1"/>
    <dgm:cxn modelId="{4E799724-BD1F-45B8-8BA3-3EBE74FA7D93}" srcId="{B9FB0469-75C9-419D-A91C-DBEA5F92DD54}" destId="{16D5775D-89BF-45A8-8920-71F94C7DDCD5}" srcOrd="0" destOrd="0" parTransId="{2C32FDBF-FA64-451E-8AF3-4BE2F33ED203}" sibTransId="{C6D59CD3-9B5E-46E6-8D27-CCC77F1A504A}"/>
    <dgm:cxn modelId="{D0943232-7829-46C6-B3CC-F1F5F5D67A1E}" type="presOf" srcId="{AA4C6ABA-2EC5-4C9D-933D-D93C4F1A709A}" destId="{E97EB7F4-EFC3-4BEA-8F48-87EEB0774A57}" srcOrd="0" destOrd="0" presId="urn:microsoft.com/office/officeart/2005/8/layout/hList1"/>
    <dgm:cxn modelId="{250B3D34-1EB5-4489-B178-3B882F37A9C8}" type="presOf" srcId="{3888EE94-234E-49DA-8412-6C542314B380}" destId="{2833B193-07B3-4317-ACBE-C4CFD1D57524}" srcOrd="0" destOrd="2" presId="urn:microsoft.com/office/officeart/2005/8/layout/hList1"/>
    <dgm:cxn modelId="{34514236-664E-4B67-AE92-331A3AD9562D}" type="presOf" srcId="{8732C564-05D1-4BBA-BA16-7DDD4178BA12}" destId="{252B09DC-7DB1-448C-BE3A-B9A1FE2E0AC1}" srcOrd="0" destOrd="0" presId="urn:microsoft.com/office/officeart/2005/8/layout/hList1"/>
    <dgm:cxn modelId="{57486539-7C12-4203-A94F-00B65F2F120A}" type="presOf" srcId="{D642A224-91C1-4EFB-869B-99EAFDF34565}" destId="{E97EB7F4-EFC3-4BEA-8F48-87EEB0774A57}" srcOrd="0" destOrd="2" presId="urn:microsoft.com/office/officeart/2005/8/layout/hList1"/>
    <dgm:cxn modelId="{1AE8623B-D201-444D-A22D-4C34B5A29D7D}" srcId="{26682649-3BCE-4537-A62C-00CBEAB14B1E}" destId="{C930B75C-1C52-489C-921C-25B35E9BC540}" srcOrd="1" destOrd="0" parTransId="{D6B561DE-95D7-49CB-A718-5BE00DE994BB}" sibTransId="{49F580B6-69EA-4FEE-BEFB-F1EF0D08EAB4}"/>
    <dgm:cxn modelId="{1E08F73C-610D-4F8A-AF69-2AE84484DB23}" type="presOf" srcId="{B9FB0469-75C9-419D-A91C-DBEA5F92DD54}" destId="{2622BA8B-F46F-4616-A998-DDE6DA8B6C4D}" srcOrd="0" destOrd="0" presId="urn:microsoft.com/office/officeart/2005/8/layout/hList1"/>
    <dgm:cxn modelId="{1C8E3D5E-2197-4789-AAF0-2A5EBF136397}" srcId="{F8D919F9-C9C2-4B9D-B0D2-C6690CD93666}" destId="{8732C564-05D1-4BBA-BA16-7DDD4178BA12}" srcOrd="1" destOrd="0" parTransId="{7C8138AF-5CD6-44E3-9DFC-DA9C1A727A14}" sibTransId="{94DF1C90-558D-48BA-8A77-A03E44497FDE}"/>
    <dgm:cxn modelId="{4D918641-9C7D-48DA-862A-5B9E571E9902}" type="presOf" srcId="{0C3AABB8-B0F5-47ED-A8A2-AFDA1B55F2AF}" destId="{B5AE0319-F22D-40CB-9B5D-37B7DAEFA40A}" srcOrd="0" destOrd="0" presId="urn:microsoft.com/office/officeart/2005/8/layout/hList1"/>
    <dgm:cxn modelId="{D6A83E6A-BABE-48B4-BD01-759427C8CB0E}" srcId="{5430C58F-8C7E-4AD3-AB62-DC3D630F1DF5}" destId="{78C12A8F-BD15-4B1A-94ED-AB582EBEF248}" srcOrd="1" destOrd="0" parTransId="{F64CFC4D-8DAA-4C4C-B853-6FBBB7151E25}" sibTransId="{1565194C-3392-48A0-B7F0-E70EEE2C7F96}"/>
    <dgm:cxn modelId="{E220BE4A-5652-4405-A0F6-7E4AF5D69DD8}" srcId="{F8D919F9-C9C2-4B9D-B0D2-C6690CD93666}" destId="{5430C58F-8C7E-4AD3-AB62-DC3D630F1DF5}" srcOrd="2" destOrd="0" parTransId="{5EF1AA44-EC34-459C-A401-8FDD7608C537}" sibTransId="{F51768F6-5383-43EF-86D6-B387F01709B8}"/>
    <dgm:cxn modelId="{EFE72C4E-BE10-4256-A4EE-28291F7E6DDC}" srcId="{16D5775D-89BF-45A8-8920-71F94C7DDCD5}" destId="{3888EE94-234E-49DA-8412-6C542314B380}" srcOrd="1" destOrd="0" parTransId="{C8D522B3-BA45-4F9D-BA3F-2A14865E7838}" sibTransId="{EDB515BD-9745-445C-A1E9-998DBCACFE56}"/>
    <dgm:cxn modelId="{2234BE76-7F2F-4E2C-9E31-371AD37FB36B}" srcId="{F8D919F9-C9C2-4B9D-B0D2-C6690CD93666}" destId="{26682649-3BCE-4537-A62C-00CBEAB14B1E}" srcOrd="5" destOrd="0" parTransId="{69C703A6-248C-4E58-B0B3-CBDD29136D85}" sibTransId="{B49F25E7-F3D4-44EF-9DA2-535815149BCC}"/>
    <dgm:cxn modelId="{D0953F57-4C3E-47BC-B1C3-8E3E293C3DD1}" type="presOf" srcId="{02377F90-57AD-48C2-9049-D69082E014C7}" destId="{2833B193-07B3-4317-ACBE-C4CFD1D57524}" srcOrd="0" destOrd="1" presId="urn:microsoft.com/office/officeart/2005/8/layout/hList1"/>
    <dgm:cxn modelId="{69D1DC77-E155-4617-85ED-CD508FDBC816}" srcId="{DC2CB260-5D25-43D0-B8AC-7D52EFA0DED6}" destId="{85DC4A54-D0E8-4109-A7BF-B1A4143AE203}" srcOrd="1" destOrd="0" parTransId="{DA8DE69A-C42A-4B87-B776-09EC5F8AC669}" sibTransId="{0521561D-728B-4E92-B379-B5619D5178D7}"/>
    <dgm:cxn modelId="{B848D87A-EF0C-4BF6-898E-F6DD42DABBB2}" srcId="{B9FB0469-75C9-419D-A91C-DBEA5F92DD54}" destId="{95FFD13D-F528-4D0E-9D99-71AFBA3E8D8E}" srcOrd="1" destOrd="0" parTransId="{F06A978B-8B52-4967-ABEF-E527FE35FBF4}" sibTransId="{ADAF5F26-2DE8-42A8-887A-4D7D306E419C}"/>
    <dgm:cxn modelId="{A897E85A-EE40-46D6-8542-DA1A5F4AE0D1}" type="presOf" srcId="{F8D919F9-C9C2-4B9D-B0D2-C6690CD93666}" destId="{6D72256C-B071-4D50-884F-AE53018ACC62}" srcOrd="0" destOrd="0" presId="urn:microsoft.com/office/officeart/2005/8/layout/hList1"/>
    <dgm:cxn modelId="{744B787D-F137-481C-8189-2727076A52E8}" type="presOf" srcId="{95FFD13D-F528-4D0E-9D99-71AFBA3E8D8E}" destId="{2833B193-07B3-4317-ACBE-C4CFD1D57524}" srcOrd="0" destOrd="4" presId="urn:microsoft.com/office/officeart/2005/8/layout/hList1"/>
    <dgm:cxn modelId="{B5773483-0457-4A9A-A180-46657898DB77}" srcId="{0C3AABB8-B0F5-47ED-A8A2-AFDA1B55F2AF}" destId="{521BB280-A520-41FE-BFF3-91923A2F2354}" srcOrd="1" destOrd="0" parTransId="{6F3194CA-562B-4F31-8E5D-EB96D985058A}" sibTransId="{00534B1D-2E6C-47F9-BA22-8A154341D399}"/>
    <dgm:cxn modelId="{AB54DF85-25D1-4AB2-A2A7-C486DC9A9B23}" type="presOf" srcId="{C930B75C-1C52-489C-921C-25B35E9BC540}" destId="{E97EB7F4-EFC3-4BEA-8F48-87EEB0774A57}" srcOrd="0" destOrd="1" presId="urn:microsoft.com/office/officeart/2005/8/layout/hList1"/>
    <dgm:cxn modelId="{5E5A248E-684F-463F-A241-3F950528E642}" type="presOf" srcId="{F2EE9B9B-13CF-40A5-A2C8-0B402EBEDC9C}" destId="{2833B193-07B3-4317-ACBE-C4CFD1D57524}" srcOrd="0" destOrd="5" presId="urn:microsoft.com/office/officeart/2005/8/layout/hList1"/>
    <dgm:cxn modelId="{68DED68F-670E-44BB-9C09-214016548E7A}" type="presOf" srcId="{16D5775D-89BF-45A8-8920-71F94C7DDCD5}" destId="{2833B193-07B3-4317-ACBE-C4CFD1D57524}" srcOrd="0" destOrd="0" presId="urn:microsoft.com/office/officeart/2005/8/layout/hList1"/>
    <dgm:cxn modelId="{6372209A-0FA6-4625-9E22-9E7B05A909E4}" type="presOf" srcId="{C9C847D9-6A85-45AB-AE82-4BCA9DBB9EF5}" destId="{F59C6182-9BDB-4B0B-8034-68F064EE0A52}" srcOrd="0" destOrd="1" presId="urn:microsoft.com/office/officeart/2005/8/layout/hList1"/>
    <dgm:cxn modelId="{60F9129F-F3F8-4869-A73D-96DDE1520756}" srcId="{F8D919F9-C9C2-4B9D-B0D2-C6690CD93666}" destId="{0C3AABB8-B0F5-47ED-A8A2-AFDA1B55F2AF}" srcOrd="3" destOrd="0" parTransId="{58CD1FBA-627C-4F4B-AFE1-A71C3D00E2C0}" sibTransId="{53E9E5B0-F307-4335-8832-93E706DE8E25}"/>
    <dgm:cxn modelId="{92E894A3-367D-4D3A-931A-EB64111F7FF1}" srcId="{F8D919F9-C9C2-4B9D-B0D2-C6690CD93666}" destId="{DC2CB260-5D25-43D0-B8AC-7D52EFA0DED6}" srcOrd="4" destOrd="0" parTransId="{303E2CCA-CB52-40D8-945B-2602D070B7F3}" sibTransId="{7C96D09D-D3F8-450C-8122-76E5F5357FDA}"/>
    <dgm:cxn modelId="{FCB1BFAD-EE1B-4514-9F31-93417DE88DF3}" srcId="{8732C564-05D1-4BBA-BA16-7DDD4178BA12}" destId="{C9C847D9-6A85-45AB-AE82-4BCA9DBB9EF5}" srcOrd="1" destOrd="0" parTransId="{4E11CEAC-5AFE-4297-AE39-24E6CDB40C1D}" sibTransId="{9D58CD42-4F94-4655-9BAF-EEBA93C53192}"/>
    <dgm:cxn modelId="{87060EB4-C413-4ADA-846B-54AC843AEAE2}" srcId="{26682649-3BCE-4537-A62C-00CBEAB14B1E}" destId="{AA4C6ABA-2EC5-4C9D-933D-D93C4F1A709A}" srcOrd="0" destOrd="0" parTransId="{39E0D045-D21D-4F74-BC8C-9BCBD2BE6220}" sibTransId="{23EF5C75-0DDF-4C51-8805-E713ADACE166}"/>
    <dgm:cxn modelId="{457BF8B6-512B-4482-9ED6-D7D8D7B38EF3}" type="presOf" srcId="{26682649-3BCE-4537-A62C-00CBEAB14B1E}" destId="{C9672153-6716-4185-89E6-87024EC864AB}" srcOrd="0" destOrd="0" presId="urn:microsoft.com/office/officeart/2005/8/layout/hList1"/>
    <dgm:cxn modelId="{20237FB8-CBDD-43EC-9488-C09A5EC866EA}" srcId="{16D5775D-89BF-45A8-8920-71F94C7DDCD5}" destId="{78327454-F776-44D5-BD54-A261B1823A1D}" srcOrd="2" destOrd="0" parTransId="{D56DD6EA-E4D0-4E4A-801E-38E5254619FB}" sibTransId="{B3F4DD74-0FEF-44E6-80A6-58D7F0F2CD01}"/>
    <dgm:cxn modelId="{D3C16ED3-09D4-4047-820D-BD6F7402F14C}" type="presOf" srcId="{78C12A8F-BD15-4B1A-94ED-AB582EBEF248}" destId="{5F154CB2-D7A6-4585-A6F4-9376E4065EB3}" srcOrd="0" destOrd="1" presId="urn:microsoft.com/office/officeart/2005/8/layout/hList1"/>
    <dgm:cxn modelId="{350B8AD6-A08F-4182-A7FB-B0151FD2E65E}" type="presOf" srcId="{1D88002E-FFEA-4190-A6F5-4CE53FEE6E88}" destId="{27CD1141-3B17-4471-85AD-E842B19EF58C}" srcOrd="0" destOrd="2" presId="urn:microsoft.com/office/officeart/2005/8/layout/hList1"/>
    <dgm:cxn modelId="{A74B92D7-A433-4EE6-8162-BD291FC1BA94}" type="presOf" srcId="{78327454-F776-44D5-BD54-A261B1823A1D}" destId="{2833B193-07B3-4317-ACBE-C4CFD1D57524}" srcOrd="0" destOrd="3" presId="urn:microsoft.com/office/officeart/2005/8/layout/hList1"/>
    <dgm:cxn modelId="{82C549D9-9DDD-4CC0-B08D-8191C98BB31B}" srcId="{16D5775D-89BF-45A8-8920-71F94C7DDCD5}" destId="{02377F90-57AD-48C2-9049-D69082E014C7}" srcOrd="0" destOrd="0" parTransId="{35690A94-F376-4F02-B5B0-AE316EB2ED82}" sibTransId="{6E63C1C9-C2F4-46FC-8005-1A5409236670}"/>
    <dgm:cxn modelId="{F1F9FBD9-12A9-47D4-88B4-17456AC287E2}" type="presOf" srcId="{521BB280-A520-41FE-BFF3-91923A2F2354}" destId="{27CD1141-3B17-4471-85AD-E842B19EF58C}" srcOrd="0" destOrd="1" presId="urn:microsoft.com/office/officeart/2005/8/layout/hList1"/>
    <dgm:cxn modelId="{BE8ED3DF-262F-4908-BC4F-05E300C5FA57}" srcId="{0C3AABB8-B0F5-47ED-A8A2-AFDA1B55F2AF}" destId="{DD6132B4-524A-4431-9183-675610AE1906}" srcOrd="0" destOrd="0" parTransId="{4B18F29B-9C49-477A-BC86-BD8704F6EB09}" sibTransId="{4301F9EB-FEEC-4027-93CF-764E44AE8FCD}"/>
    <dgm:cxn modelId="{611052E0-CCA1-4B44-AD54-DE90CF68A0FD}" srcId="{F8D919F9-C9C2-4B9D-B0D2-C6690CD93666}" destId="{B9FB0469-75C9-419D-A91C-DBEA5F92DD54}" srcOrd="0" destOrd="0" parTransId="{1F7C7697-61AA-43A2-8387-4F4A7946BABA}" sibTransId="{80F0C8A1-2D44-498D-9B60-94ABB6ABF460}"/>
    <dgm:cxn modelId="{DBD3CDE1-A43D-497E-B384-3D9B3450206D}" type="presOf" srcId="{8F6E5E83-0B29-4ECD-8222-5D48F764EF4E}" destId="{45500082-8F72-42DB-8565-C0BA6BC0A18E}" srcOrd="0" destOrd="0" presId="urn:microsoft.com/office/officeart/2005/8/layout/hList1"/>
    <dgm:cxn modelId="{930661E6-C97C-413F-BD70-833D63FF7DF1}" type="presOf" srcId="{5430C58F-8C7E-4AD3-AB62-DC3D630F1DF5}" destId="{4EE3191A-092E-40D6-A9BE-7A1DE5779147}" srcOrd="0" destOrd="0" presId="urn:microsoft.com/office/officeart/2005/8/layout/hList1"/>
    <dgm:cxn modelId="{AD20DFEC-F909-43FC-94B9-6F17DB4587B8}" srcId="{DC2CB260-5D25-43D0-B8AC-7D52EFA0DED6}" destId="{8F6E5E83-0B29-4ECD-8222-5D48F764EF4E}" srcOrd="0" destOrd="0" parTransId="{AAAD216A-291F-49BB-834F-F43959091756}" sibTransId="{45E2B563-1E62-4D41-B45C-B6832D4C0353}"/>
    <dgm:cxn modelId="{8E6810EE-89E2-496B-8663-F0A0B4DA39E3}" type="presOf" srcId="{DD6132B4-524A-4431-9183-675610AE1906}" destId="{27CD1141-3B17-4471-85AD-E842B19EF58C}" srcOrd="0" destOrd="0" presId="urn:microsoft.com/office/officeart/2005/8/layout/hList1"/>
    <dgm:cxn modelId="{DDC631EF-AB68-4496-B6A9-30E1E7EF51B3}" type="presOf" srcId="{BA685736-C314-4211-B174-1366434E6FCA}" destId="{F59C6182-9BDB-4B0B-8034-68F064EE0A52}" srcOrd="0" destOrd="0" presId="urn:microsoft.com/office/officeart/2005/8/layout/hList1"/>
    <dgm:cxn modelId="{EAB34FF4-DD4E-4658-BA47-699E1DC2331F}" type="presOf" srcId="{85DC4A54-D0E8-4109-A7BF-B1A4143AE203}" destId="{45500082-8F72-42DB-8565-C0BA6BC0A18E}" srcOrd="0" destOrd="1" presId="urn:microsoft.com/office/officeart/2005/8/layout/hList1"/>
    <dgm:cxn modelId="{099C5A78-37AF-444D-90A5-7C9BF573AC26}" type="presParOf" srcId="{6D72256C-B071-4D50-884F-AE53018ACC62}" destId="{DE12246C-7D2E-4122-A01A-ECF30B6FC065}" srcOrd="0" destOrd="0" presId="urn:microsoft.com/office/officeart/2005/8/layout/hList1"/>
    <dgm:cxn modelId="{ADCB2E75-F922-4E99-A7CA-72C57E13CFEE}" type="presParOf" srcId="{DE12246C-7D2E-4122-A01A-ECF30B6FC065}" destId="{2622BA8B-F46F-4616-A998-DDE6DA8B6C4D}" srcOrd="0" destOrd="0" presId="urn:microsoft.com/office/officeart/2005/8/layout/hList1"/>
    <dgm:cxn modelId="{C6A190C2-0AB1-4708-A393-45BFADE4C00C}" type="presParOf" srcId="{DE12246C-7D2E-4122-A01A-ECF30B6FC065}" destId="{2833B193-07B3-4317-ACBE-C4CFD1D57524}" srcOrd="1" destOrd="0" presId="urn:microsoft.com/office/officeart/2005/8/layout/hList1"/>
    <dgm:cxn modelId="{9CF9F663-023B-40C2-A671-6B7E3A6859C3}" type="presParOf" srcId="{6D72256C-B071-4D50-884F-AE53018ACC62}" destId="{22B43CBF-4E63-4E05-9BB5-A1705E7A9A09}" srcOrd="1" destOrd="0" presId="urn:microsoft.com/office/officeart/2005/8/layout/hList1"/>
    <dgm:cxn modelId="{2BD5C8BC-7907-44E4-9046-4DB34505A5FB}" type="presParOf" srcId="{6D72256C-B071-4D50-884F-AE53018ACC62}" destId="{609E50ED-9CE0-45E8-972D-F828FF10E133}" srcOrd="2" destOrd="0" presId="urn:microsoft.com/office/officeart/2005/8/layout/hList1"/>
    <dgm:cxn modelId="{133E0FA9-0A4A-42A3-89B1-6688D512F5DD}" type="presParOf" srcId="{609E50ED-9CE0-45E8-972D-F828FF10E133}" destId="{252B09DC-7DB1-448C-BE3A-B9A1FE2E0AC1}" srcOrd="0" destOrd="0" presId="urn:microsoft.com/office/officeart/2005/8/layout/hList1"/>
    <dgm:cxn modelId="{525CB864-E922-4435-A699-CDB3B5293FA8}" type="presParOf" srcId="{609E50ED-9CE0-45E8-972D-F828FF10E133}" destId="{F59C6182-9BDB-4B0B-8034-68F064EE0A52}" srcOrd="1" destOrd="0" presId="urn:microsoft.com/office/officeart/2005/8/layout/hList1"/>
    <dgm:cxn modelId="{2D9CC23B-BE75-4B10-87AC-80DD6D5E6178}" type="presParOf" srcId="{6D72256C-B071-4D50-884F-AE53018ACC62}" destId="{02517327-38A0-4B55-A1C3-3C2ABC8B4ABC}" srcOrd="3" destOrd="0" presId="urn:microsoft.com/office/officeart/2005/8/layout/hList1"/>
    <dgm:cxn modelId="{125AA477-983F-4F22-ABDF-2452858D8BA2}" type="presParOf" srcId="{6D72256C-B071-4D50-884F-AE53018ACC62}" destId="{0CA3D7E5-33A1-474B-A7A6-61AA6A5FE903}" srcOrd="4" destOrd="0" presId="urn:microsoft.com/office/officeart/2005/8/layout/hList1"/>
    <dgm:cxn modelId="{6C16C1C4-440F-4337-A94B-81C344A471B8}" type="presParOf" srcId="{0CA3D7E5-33A1-474B-A7A6-61AA6A5FE903}" destId="{4EE3191A-092E-40D6-A9BE-7A1DE5779147}" srcOrd="0" destOrd="0" presId="urn:microsoft.com/office/officeart/2005/8/layout/hList1"/>
    <dgm:cxn modelId="{3D9A62FE-CBDE-4D37-897F-DBE3EA857766}" type="presParOf" srcId="{0CA3D7E5-33A1-474B-A7A6-61AA6A5FE903}" destId="{5F154CB2-D7A6-4585-A6F4-9376E4065EB3}" srcOrd="1" destOrd="0" presId="urn:microsoft.com/office/officeart/2005/8/layout/hList1"/>
    <dgm:cxn modelId="{82060238-E034-4974-8223-3F7A9AC2767D}" type="presParOf" srcId="{6D72256C-B071-4D50-884F-AE53018ACC62}" destId="{78E0BE60-9AAA-4C50-BAB4-751DE83A6578}" srcOrd="5" destOrd="0" presId="urn:microsoft.com/office/officeart/2005/8/layout/hList1"/>
    <dgm:cxn modelId="{218470FC-7E2C-4AC1-A195-CE16BE114563}" type="presParOf" srcId="{6D72256C-B071-4D50-884F-AE53018ACC62}" destId="{B8C6FD24-9D62-42BC-B8CB-1BD1977B8E19}" srcOrd="6" destOrd="0" presId="urn:microsoft.com/office/officeart/2005/8/layout/hList1"/>
    <dgm:cxn modelId="{E42D3717-97D0-4B63-B19E-BA7A390F390B}" type="presParOf" srcId="{B8C6FD24-9D62-42BC-B8CB-1BD1977B8E19}" destId="{B5AE0319-F22D-40CB-9B5D-37B7DAEFA40A}" srcOrd="0" destOrd="0" presId="urn:microsoft.com/office/officeart/2005/8/layout/hList1"/>
    <dgm:cxn modelId="{D34C53EB-230F-4EF6-A40A-37AE55422CF8}" type="presParOf" srcId="{B8C6FD24-9D62-42BC-B8CB-1BD1977B8E19}" destId="{27CD1141-3B17-4471-85AD-E842B19EF58C}" srcOrd="1" destOrd="0" presId="urn:microsoft.com/office/officeart/2005/8/layout/hList1"/>
    <dgm:cxn modelId="{9B1DB998-DAB2-48DF-90BF-BA8C01F8D2C8}" type="presParOf" srcId="{6D72256C-B071-4D50-884F-AE53018ACC62}" destId="{69964662-0EC1-4189-8B52-1E329F75DAD7}" srcOrd="7" destOrd="0" presId="urn:microsoft.com/office/officeart/2005/8/layout/hList1"/>
    <dgm:cxn modelId="{97C1A615-0BEB-4F41-AC98-433A5791064D}" type="presParOf" srcId="{6D72256C-B071-4D50-884F-AE53018ACC62}" destId="{57ACEFE2-1D60-4464-A623-284250EE95DE}" srcOrd="8" destOrd="0" presId="urn:microsoft.com/office/officeart/2005/8/layout/hList1"/>
    <dgm:cxn modelId="{A982A8B7-BBD2-4402-A627-241CB3673A42}" type="presParOf" srcId="{57ACEFE2-1D60-4464-A623-284250EE95DE}" destId="{EF1B0001-55E2-4F10-A11F-07B63F40C8C7}" srcOrd="0" destOrd="0" presId="urn:microsoft.com/office/officeart/2005/8/layout/hList1"/>
    <dgm:cxn modelId="{153A89F9-4C40-4C07-BF8D-1BB33109A19C}" type="presParOf" srcId="{57ACEFE2-1D60-4464-A623-284250EE95DE}" destId="{45500082-8F72-42DB-8565-C0BA6BC0A18E}" srcOrd="1" destOrd="0" presId="urn:microsoft.com/office/officeart/2005/8/layout/hList1"/>
    <dgm:cxn modelId="{79E7BE87-0EE1-4E56-A1DF-DD04C262886F}" type="presParOf" srcId="{6D72256C-B071-4D50-884F-AE53018ACC62}" destId="{4393F89B-7DDE-4E7A-9BE5-13C9AA2C0BA1}" srcOrd="9" destOrd="0" presId="urn:microsoft.com/office/officeart/2005/8/layout/hList1"/>
    <dgm:cxn modelId="{FEDF1C08-2C2C-496D-9651-3BC1BFEF7A5D}" type="presParOf" srcId="{6D72256C-B071-4D50-884F-AE53018ACC62}" destId="{458FB851-8063-466D-86F7-51828E8A1554}" srcOrd="10" destOrd="0" presId="urn:microsoft.com/office/officeart/2005/8/layout/hList1"/>
    <dgm:cxn modelId="{78ABF248-E6EF-42E2-8506-6983F1FF30E5}" type="presParOf" srcId="{458FB851-8063-466D-86F7-51828E8A1554}" destId="{C9672153-6716-4185-89E6-87024EC864AB}" srcOrd="0" destOrd="0" presId="urn:microsoft.com/office/officeart/2005/8/layout/hList1"/>
    <dgm:cxn modelId="{E4C333F7-A75D-4CB2-A32B-FDF53BA0F944}" type="presParOf" srcId="{458FB851-8063-466D-86F7-51828E8A1554}" destId="{E97EB7F4-EFC3-4BEA-8F48-87EEB0774A5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2C5DDA8-1E03-4ED4-B640-CA28A4488BD8}"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92FDF90-6F36-477D-A67E-AA210933D5CB}">
      <dgm:prSet custT="1"/>
      <dgm:spPr/>
      <dgm:t>
        <a:bodyPr/>
        <a:lstStyle/>
        <a:p>
          <a:pPr>
            <a:lnSpc>
              <a:spcPct val="100000"/>
            </a:lnSpc>
            <a:defRPr b="1"/>
          </a:pPr>
          <a:r>
            <a:rPr lang="en-US" sz="1800" dirty="0"/>
            <a:t>Challenges</a:t>
          </a:r>
        </a:p>
      </dgm:t>
    </dgm:pt>
    <dgm:pt modelId="{5532DDAB-F866-4300-96DD-8FA6EBF6D792}" type="parTrans" cxnId="{8A62C998-7285-4382-9436-978619DCF1D8}">
      <dgm:prSet/>
      <dgm:spPr/>
      <dgm:t>
        <a:bodyPr/>
        <a:lstStyle/>
        <a:p>
          <a:endParaRPr lang="en-US"/>
        </a:p>
      </dgm:t>
    </dgm:pt>
    <dgm:pt modelId="{7F6405E6-F46F-4154-9475-129B5494B45D}" type="sibTrans" cxnId="{8A62C998-7285-4382-9436-978619DCF1D8}">
      <dgm:prSet/>
      <dgm:spPr/>
      <dgm:t>
        <a:bodyPr/>
        <a:lstStyle/>
        <a:p>
          <a:endParaRPr lang="en-US"/>
        </a:p>
      </dgm:t>
    </dgm:pt>
    <dgm:pt modelId="{302D230D-E560-4D47-B25B-3A2E7D882C06}">
      <dgm:prSet custT="1"/>
      <dgm:spPr/>
      <dgm:t>
        <a:bodyPr/>
        <a:lstStyle/>
        <a:p>
          <a:pPr>
            <a:lnSpc>
              <a:spcPct val="100000"/>
            </a:lnSpc>
            <a:buFont typeface="Arial" panose="020B0604020202020204" pitchFamily="34" charset="0"/>
            <a:buNone/>
          </a:pPr>
          <a:r>
            <a:rPr lang="en-US" sz="1400" dirty="0"/>
            <a:t>- Ensuring code is readable and understandable by a new audience</a:t>
          </a:r>
        </a:p>
      </dgm:t>
    </dgm:pt>
    <dgm:pt modelId="{0C798C26-12FB-4F76-8A37-2F49C67076C7}" type="parTrans" cxnId="{6B218745-342E-4B56-8D8C-594A6439F509}">
      <dgm:prSet/>
      <dgm:spPr/>
      <dgm:t>
        <a:bodyPr/>
        <a:lstStyle/>
        <a:p>
          <a:endParaRPr lang="en-US"/>
        </a:p>
      </dgm:t>
    </dgm:pt>
    <dgm:pt modelId="{DC9614EF-2307-4E1E-ACF0-CA69AB0220D2}" type="sibTrans" cxnId="{6B218745-342E-4B56-8D8C-594A6439F509}">
      <dgm:prSet/>
      <dgm:spPr/>
      <dgm:t>
        <a:bodyPr/>
        <a:lstStyle/>
        <a:p>
          <a:endParaRPr lang="en-US"/>
        </a:p>
      </dgm:t>
    </dgm:pt>
    <dgm:pt modelId="{B3616554-40D2-43B5-9FA7-602DA01E85E0}">
      <dgm:prSet custT="1"/>
      <dgm:spPr/>
      <dgm:t>
        <a:bodyPr/>
        <a:lstStyle/>
        <a:p>
          <a:pPr>
            <a:lnSpc>
              <a:spcPct val="100000"/>
            </a:lnSpc>
            <a:defRPr b="1"/>
          </a:pPr>
          <a:r>
            <a:rPr lang="en-US" sz="1800" dirty="0"/>
            <a:t>Scalability</a:t>
          </a:r>
        </a:p>
      </dgm:t>
    </dgm:pt>
    <dgm:pt modelId="{72E68204-0F2C-4010-B46A-06128937897A}" type="parTrans" cxnId="{D82895E5-6A01-4886-AC13-F994CCFAE934}">
      <dgm:prSet/>
      <dgm:spPr/>
      <dgm:t>
        <a:bodyPr/>
        <a:lstStyle/>
        <a:p>
          <a:endParaRPr lang="en-US"/>
        </a:p>
      </dgm:t>
    </dgm:pt>
    <dgm:pt modelId="{B81B0CCC-5971-4324-9DF3-B4F1665AAECA}" type="sibTrans" cxnId="{D82895E5-6A01-4886-AC13-F994CCFAE934}">
      <dgm:prSet/>
      <dgm:spPr/>
      <dgm:t>
        <a:bodyPr/>
        <a:lstStyle/>
        <a:p>
          <a:endParaRPr lang="en-US"/>
        </a:p>
      </dgm:t>
    </dgm:pt>
    <dgm:pt modelId="{CB8EFD9C-9525-44D1-87D6-C9560E523B84}">
      <dgm:prSet custT="1"/>
      <dgm:spPr/>
      <dgm:t>
        <a:bodyPr/>
        <a:lstStyle/>
        <a:p>
          <a:pPr>
            <a:lnSpc>
              <a:spcPct val="100000"/>
            </a:lnSpc>
          </a:pPr>
          <a:r>
            <a:rPr lang="en-US" sz="1400" dirty="0"/>
            <a:t>- Change data sourcing from csv to API requests</a:t>
          </a:r>
        </a:p>
      </dgm:t>
    </dgm:pt>
    <dgm:pt modelId="{D985F779-AF36-47B8-8955-956E66514D2C}" type="parTrans" cxnId="{AB1AF334-899E-448D-9B8C-063978C2FAE1}">
      <dgm:prSet/>
      <dgm:spPr/>
      <dgm:t>
        <a:bodyPr/>
        <a:lstStyle/>
        <a:p>
          <a:endParaRPr lang="en-US"/>
        </a:p>
      </dgm:t>
    </dgm:pt>
    <dgm:pt modelId="{72751A79-8CCB-4592-A4D9-8572950220D9}" type="sibTrans" cxnId="{AB1AF334-899E-448D-9B8C-063978C2FAE1}">
      <dgm:prSet/>
      <dgm:spPr/>
      <dgm:t>
        <a:bodyPr/>
        <a:lstStyle/>
        <a:p>
          <a:endParaRPr lang="en-US"/>
        </a:p>
      </dgm:t>
    </dgm:pt>
    <dgm:pt modelId="{E21A935A-EB51-432C-AB92-3E6ADACC954B}">
      <dgm:prSet custT="1"/>
      <dgm:spPr/>
      <dgm:t>
        <a:bodyPr/>
        <a:lstStyle/>
        <a:p>
          <a:pPr>
            <a:lnSpc>
              <a:spcPct val="100000"/>
            </a:lnSpc>
            <a:defRPr b="1"/>
          </a:pPr>
          <a:r>
            <a:rPr lang="en-US" sz="1800" dirty="0"/>
            <a:t>Maintenance</a:t>
          </a:r>
        </a:p>
      </dgm:t>
    </dgm:pt>
    <dgm:pt modelId="{0041B1FF-7B3C-449A-ADA6-EE341CC95227}" type="parTrans" cxnId="{54054503-0207-423E-83DD-8373E19CE389}">
      <dgm:prSet/>
      <dgm:spPr/>
      <dgm:t>
        <a:bodyPr/>
        <a:lstStyle/>
        <a:p>
          <a:endParaRPr lang="en-US"/>
        </a:p>
      </dgm:t>
    </dgm:pt>
    <dgm:pt modelId="{53D2CA63-F771-437C-93EE-BBA65E51B89A}" type="sibTrans" cxnId="{54054503-0207-423E-83DD-8373E19CE389}">
      <dgm:prSet/>
      <dgm:spPr/>
      <dgm:t>
        <a:bodyPr/>
        <a:lstStyle/>
        <a:p>
          <a:endParaRPr lang="en-US"/>
        </a:p>
      </dgm:t>
    </dgm:pt>
    <dgm:pt modelId="{76B46657-057B-4959-9D62-54A453732C29}">
      <dgm:prSet custT="1"/>
      <dgm:spPr/>
      <dgm:t>
        <a:bodyPr/>
        <a:lstStyle/>
        <a:p>
          <a:pPr>
            <a:lnSpc>
              <a:spcPct val="100000"/>
            </a:lnSpc>
          </a:pPr>
          <a:r>
            <a:rPr lang="en-US" sz="1400" dirty="0"/>
            <a:t>- Store detailed results in SQL database for users to access historical reports</a:t>
          </a:r>
        </a:p>
      </dgm:t>
    </dgm:pt>
    <dgm:pt modelId="{9E7A6C41-39C0-4FB8-A20B-30913BA4B970}" type="parTrans" cxnId="{7681684D-FD7E-41C2-9284-F5608A156EDD}">
      <dgm:prSet/>
      <dgm:spPr/>
      <dgm:t>
        <a:bodyPr/>
        <a:lstStyle/>
        <a:p>
          <a:endParaRPr lang="en-US"/>
        </a:p>
      </dgm:t>
    </dgm:pt>
    <dgm:pt modelId="{026AF3B3-8B2E-4A94-83A6-CE4D37DFEBCE}" type="sibTrans" cxnId="{7681684D-FD7E-41C2-9284-F5608A156EDD}">
      <dgm:prSet/>
      <dgm:spPr/>
      <dgm:t>
        <a:bodyPr/>
        <a:lstStyle/>
        <a:p>
          <a:endParaRPr lang="en-US"/>
        </a:p>
      </dgm:t>
    </dgm:pt>
    <dgm:pt modelId="{780A4062-0CBB-47A0-A81B-F1BEA73E0BBE}">
      <dgm:prSet custT="1"/>
      <dgm:spPr/>
      <dgm:t>
        <a:bodyPr/>
        <a:lstStyle/>
        <a:p>
          <a:pPr>
            <a:lnSpc>
              <a:spcPct val="100000"/>
            </a:lnSpc>
            <a:buNone/>
          </a:pPr>
          <a:r>
            <a:rPr lang="en-US" sz="1400" dirty="0"/>
            <a:t>- Feature creep</a:t>
          </a:r>
        </a:p>
      </dgm:t>
    </dgm:pt>
    <dgm:pt modelId="{01B3675E-2521-4C15-B2BD-697A282E78B9}" type="parTrans" cxnId="{677C9A60-F3F2-4C13-8CD4-4651C9199427}">
      <dgm:prSet/>
      <dgm:spPr/>
      <dgm:t>
        <a:bodyPr/>
        <a:lstStyle/>
        <a:p>
          <a:endParaRPr lang="en-US"/>
        </a:p>
      </dgm:t>
    </dgm:pt>
    <dgm:pt modelId="{71B417A9-F0E2-4442-A4DE-7D16E95FCFAF}" type="sibTrans" cxnId="{677C9A60-F3F2-4C13-8CD4-4651C9199427}">
      <dgm:prSet/>
      <dgm:spPr/>
      <dgm:t>
        <a:bodyPr/>
        <a:lstStyle/>
        <a:p>
          <a:endParaRPr lang="en-US"/>
        </a:p>
      </dgm:t>
    </dgm:pt>
    <dgm:pt modelId="{04025D9E-D38A-4096-8C41-35214D7BAFBA}">
      <dgm:prSet custT="1"/>
      <dgm:spPr/>
      <dgm:t>
        <a:bodyPr/>
        <a:lstStyle/>
        <a:p>
          <a:pPr>
            <a:lnSpc>
              <a:spcPct val="100000"/>
            </a:lnSpc>
            <a:buNone/>
          </a:pPr>
          <a:r>
            <a:rPr lang="en-US" sz="1400" dirty="0"/>
            <a:t>- Functionality of Tableau Public vs. Tableau Professional (data connection limitations)</a:t>
          </a:r>
        </a:p>
      </dgm:t>
    </dgm:pt>
    <dgm:pt modelId="{FF8F099E-BF71-4A70-BD38-FE575D70998B}" type="parTrans" cxnId="{CE09AA98-79AD-401C-A2D1-CD3B62F0B433}">
      <dgm:prSet/>
      <dgm:spPr/>
      <dgm:t>
        <a:bodyPr/>
        <a:lstStyle/>
        <a:p>
          <a:endParaRPr lang="en-US"/>
        </a:p>
      </dgm:t>
    </dgm:pt>
    <dgm:pt modelId="{95F2CE7C-0A61-4169-ACC1-6E1384F9B1A3}" type="sibTrans" cxnId="{CE09AA98-79AD-401C-A2D1-CD3B62F0B433}">
      <dgm:prSet/>
      <dgm:spPr/>
      <dgm:t>
        <a:bodyPr/>
        <a:lstStyle/>
        <a:p>
          <a:endParaRPr lang="en-US"/>
        </a:p>
      </dgm:t>
    </dgm:pt>
    <dgm:pt modelId="{95189A03-4E50-453C-9E7D-7549AD8A532C}">
      <dgm:prSet custT="1"/>
      <dgm:spPr/>
      <dgm:t>
        <a:bodyPr/>
        <a:lstStyle/>
        <a:p>
          <a:pPr>
            <a:lnSpc>
              <a:spcPct val="100000"/>
            </a:lnSpc>
          </a:pPr>
          <a:endParaRPr lang="en-US" sz="1400" dirty="0"/>
        </a:p>
      </dgm:t>
    </dgm:pt>
    <dgm:pt modelId="{44D2ED71-46AD-4ADC-8190-54E5EBA5C4C2}" type="parTrans" cxnId="{A829347A-03CC-4DC9-A3FC-F5D37D808F42}">
      <dgm:prSet/>
      <dgm:spPr/>
      <dgm:t>
        <a:bodyPr/>
        <a:lstStyle/>
        <a:p>
          <a:endParaRPr lang="en-US"/>
        </a:p>
      </dgm:t>
    </dgm:pt>
    <dgm:pt modelId="{697EE23E-58C9-44B1-890F-05EA18BFE1B4}" type="sibTrans" cxnId="{A829347A-03CC-4DC9-A3FC-F5D37D808F42}">
      <dgm:prSet/>
      <dgm:spPr/>
      <dgm:t>
        <a:bodyPr/>
        <a:lstStyle/>
        <a:p>
          <a:endParaRPr lang="en-US"/>
        </a:p>
      </dgm:t>
    </dgm:pt>
    <dgm:pt modelId="{C7C1ADCF-0AF3-415D-8629-643A238CE3A2}">
      <dgm:prSet custT="1"/>
      <dgm:spPr/>
      <dgm:t>
        <a:bodyPr/>
        <a:lstStyle/>
        <a:p>
          <a:pPr>
            <a:lnSpc>
              <a:spcPct val="100000"/>
            </a:lnSpc>
          </a:pPr>
          <a:r>
            <a:rPr lang="en-US" sz="1400" dirty="0"/>
            <a:t>- Implement additional user input validation</a:t>
          </a:r>
        </a:p>
      </dgm:t>
    </dgm:pt>
    <dgm:pt modelId="{20EF3A15-B56B-48D9-B7F6-8977EA7D24C2}" type="parTrans" cxnId="{65022DA0-B76C-4E00-8677-BB621314F7A7}">
      <dgm:prSet/>
      <dgm:spPr/>
      <dgm:t>
        <a:bodyPr/>
        <a:lstStyle/>
        <a:p>
          <a:endParaRPr lang="en-US"/>
        </a:p>
      </dgm:t>
    </dgm:pt>
    <dgm:pt modelId="{B3FAE8A2-0967-4022-8007-CAE005FB29CF}" type="sibTrans" cxnId="{65022DA0-B76C-4E00-8677-BB621314F7A7}">
      <dgm:prSet/>
      <dgm:spPr/>
      <dgm:t>
        <a:bodyPr/>
        <a:lstStyle/>
        <a:p>
          <a:endParaRPr lang="en-US"/>
        </a:p>
      </dgm:t>
    </dgm:pt>
    <dgm:pt modelId="{0BC5A456-4110-4807-B99B-FB4D054A282C}">
      <dgm:prSet custT="1"/>
      <dgm:spPr/>
      <dgm:t>
        <a:bodyPr/>
        <a:lstStyle/>
        <a:p>
          <a:pPr>
            <a:lnSpc>
              <a:spcPct val="100000"/>
            </a:lnSpc>
          </a:pPr>
          <a:r>
            <a:rPr lang="en-US" sz="1400" dirty="0"/>
            <a:t>- Collaborate with users to define additional calculations and important predictive analytics</a:t>
          </a:r>
        </a:p>
      </dgm:t>
    </dgm:pt>
    <dgm:pt modelId="{346A0FF9-490E-40DB-992F-A8BAE634E7A3}" type="parTrans" cxnId="{80C1C791-B880-4FC2-9CB1-5AACE4252ACA}">
      <dgm:prSet/>
      <dgm:spPr/>
      <dgm:t>
        <a:bodyPr/>
        <a:lstStyle/>
        <a:p>
          <a:endParaRPr lang="en-US"/>
        </a:p>
      </dgm:t>
    </dgm:pt>
    <dgm:pt modelId="{57C79D96-F19D-49F8-8F87-09763B2BA9A4}" type="sibTrans" cxnId="{80C1C791-B880-4FC2-9CB1-5AACE4252ACA}">
      <dgm:prSet/>
      <dgm:spPr/>
      <dgm:t>
        <a:bodyPr/>
        <a:lstStyle/>
        <a:p>
          <a:endParaRPr lang="en-US"/>
        </a:p>
      </dgm:t>
    </dgm:pt>
    <dgm:pt modelId="{53607F57-7EE5-46A5-89A9-C550F8F734B7}">
      <dgm:prSet custT="1"/>
      <dgm:spPr/>
      <dgm:t>
        <a:bodyPr/>
        <a:lstStyle/>
        <a:p>
          <a:pPr>
            <a:lnSpc>
              <a:spcPct val="100000"/>
            </a:lnSpc>
          </a:pPr>
          <a:r>
            <a:rPr lang="en-US" sz="1400" dirty="0"/>
            <a:t>- Live connections in Tableau Professional to update dashboard on scheduled-basis</a:t>
          </a:r>
        </a:p>
      </dgm:t>
    </dgm:pt>
    <dgm:pt modelId="{AD057BA7-12B0-46D8-B60E-BA13E810A2A7}" type="parTrans" cxnId="{51E9F629-7E02-42C5-B02F-3851CC05E559}">
      <dgm:prSet/>
      <dgm:spPr/>
      <dgm:t>
        <a:bodyPr/>
        <a:lstStyle/>
        <a:p>
          <a:endParaRPr lang="en-US"/>
        </a:p>
      </dgm:t>
    </dgm:pt>
    <dgm:pt modelId="{EAA3C51E-B6D1-401A-BB4E-4B867394EE7A}" type="sibTrans" cxnId="{51E9F629-7E02-42C5-B02F-3851CC05E559}">
      <dgm:prSet/>
      <dgm:spPr/>
      <dgm:t>
        <a:bodyPr/>
        <a:lstStyle/>
        <a:p>
          <a:endParaRPr lang="en-US"/>
        </a:p>
      </dgm:t>
    </dgm:pt>
    <dgm:pt modelId="{29FCD883-B76F-493F-BB67-993B956F882F}">
      <dgm:prSet custT="1"/>
      <dgm:spPr/>
      <dgm:t>
        <a:bodyPr/>
        <a:lstStyle/>
        <a:p>
          <a:pPr>
            <a:lnSpc>
              <a:spcPct val="100000"/>
            </a:lnSpc>
          </a:pPr>
          <a:endParaRPr lang="en-US" sz="1400" dirty="0"/>
        </a:p>
      </dgm:t>
    </dgm:pt>
    <dgm:pt modelId="{0B8D82E5-6746-4EB2-B7F6-77AF9B4768EB}" type="parTrans" cxnId="{997117DF-445A-4778-A9BD-B25B8EA65AA4}">
      <dgm:prSet/>
      <dgm:spPr/>
      <dgm:t>
        <a:bodyPr/>
        <a:lstStyle/>
        <a:p>
          <a:endParaRPr lang="en-US"/>
        </a:p>
      </dgm:t>
    </dgm:pt>
    <dgm:pt modelId="{EE522397-827C-4FF7-ABBD-9098A98C0E16}" type="sibTrans" cxnId="{997117DF-445A-4778-A9BD-B25B8EA65AA4}">
      <dgm:prSet/>
      <dgm:spPr/>
      <dgm:t>
        <a:bodyPr/>
        <a:lstStyle/>
        <a:p>
          <a:endParaRPr lang="en-US"/>
        </a:p>
      </dgm:t>
    </dgm:pt>
    <dgm:pt modelId="{27A62783-8726-405B-8D07-D77FDFD9436C}">
      <dgm:prSet custT="1"/>
      <dgm:spPr/>
      <dgm:t>
        <a:bodyPr/>
        <a:lstStyle/>
        <a:p>
          <a:pPr>
            <a:lnSpc>
              <a:spcPct val="100000"/>
            </a:lnSpc>
          </a:pPr>
          <a:r>
            <a:rPr lang="en-US" sz="1400" dirty="0"/>
            <a:t>- Trigger Python script from Tableau dashboard to allow users to update dashboard with new indicators or observations</a:t>
          </a:r>
        </a:p>
      </dgm:t>
    </dgm:pt>
    <dgm:pt modelId="{283B2387-91CA-4CB3-A01C-173A9A3EB0B6}" type="parTrans" cxnId="{4767BC6A-9378-45A6-A8D3-D5EA67D3D6B5}">
      <dgm:prSet/>
      <dgm:spPr/>
      <dgm:t>
        <a:bodyPr/>
        <a:lstStyle/>
        <a:p>
          <a:endParaRPr lang="en-US"/>
        </a:p>
      </dgm:t>
    </dgm:pt>
    <dgm:pt modelId="{CEDAEAC3-6EBB-4102-8817-EFE7F997F10D}" type="sibTrans" cxnId="{4767BC6A-9378-45A6-A8D3-D5EA67D3D6B5}">
      <dgm:prSet/>
      <dgm:spPr/>
      <dgm:t>
        <a:bodyPr/>
        <a:lstStyle/>
        <a:p>
          <a:endParaRPr lang="en-US"/>
        </a:p>
      </dgm:t>
    </dgm:pt>
    <dgm:pt modelId="{38ED2DAA-933A-440A-B9AA-7E6446334F3B}" type="pres">
      <dgm:prSet presAssocID="{52C5DDA8-1E03-4ED4-B640-CA28A4488BD8}" presName="root" presStyleCnt="0">
        <dgm:presLayoutVars>
          <dgm:dir/>
          <dgm:resizeHandles val="exact"/>
        </dgm:presLayoutVars>
      </dgm:prSet>
      <dgm:spPr/>
    </dgm:pt>
    <dgm:pt modelId="{480B16D5-D263-47E3-9BC6-6851C93AE0F9}" type="pres">
      <dgm:prSet presAssocID="{792FDF90-6F36-477D-A67E-AA210933D5CB}" presName="compNode" presStyleCnt="0"/>
      <dgm:spPr/>
    </dgm:pt>
    <dgm:pt modelId="{61A870FA-9438-4852-BB03-22B43C10021E}" type="pres">
      <dgm:prSet presAssocID="{792FDF90-6F36-477D-A67E-AA210933D5C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8AEA442B-0F44-4666-83CC-0056F1BCE92B}" type="pres">
      <dgm:prSet presAssocID="{792FDF90-6F36-477D-A67E-AA210933D5CB}" presName="iconSpace" presStyleCnt="0"/>
      <dgm:spPr/>
    </dgm:pt>
    <dgm:pt modelId="{95106672-9A87-4E20-A7A0-334B6EA11ADB}" type="pres">
      <dgm:prSet presAssocID="{792FDF90-6F36-477D-A67E-AA210933D5CB}" presName="parTx" presStyleLbl="revTx" presStyleIdx="0" presStyleCnt="6">
        <dgm:presLayoutVars>
          <dgm:chMax val="0"/>
          <dgm:chPref val="0"/>
        </dgm:presLayoutVars>
      </dgm:prSet>
      <dgm:spPr/>
    </dgm:pt>
    <dgm:pt modelId="{57320BC7-16F8-45F7-96AC-4A7FBF814F94}" type="pres">
      <dgm:prSet presAssocID="{792FDF90-6F36-477D-A67E-AA210933D5CB}" presName="txSpace" presStyleCnt="0"/>
      <dgm:spPr/>
    </dgm:pt>
    <dgm:pt modelId="{2203BB9B-7974-45F4-83A5-64BEC1CE68B2}" type="pres">
      <dgm:prSet presAssocID="{792FDF90-6F36-477D-A67E-AA210933D5CB}" presName="desTx" presStyleLbl="revTx" presStyleIdx="1" presStyleCnt="6">
        <dgm:presLayoutVars/>
      </dgm:prSet>
      <dgm:spPr/>
    </dgm:pt>
    <dgm:pt modelId="{D4A75206-A692-49F7-AF41-B79AC879F74C}" type="pres">
      <dgm:prSet presAssocID="{7F6405E6-F46F-4154-9475-129B5494B45D}" presName="sibTrans" presStyleCnt="0"/>
      <dgm:spPr/>
    </dgm:pt>
    <dgm:pt modelId="{019C7062-B905-4107-9A99-C4B0E89F35C4}" type="pres">
      <dgm:prSet presAssocID="{B3616554-40D2-43B5-9FA7-602DA01E85E0}" presName="compNode" presStyleCnt="0"/>
      <dgm:spPr/>
    </dgm:pt>
    <dgm:pt modelId="{91E0532D-A3E2-406F-ADEA-8E5C4F87A737}" type="pres">
      <dgm:prSet presAssocID="{B3616554-40D2-43B5-9FA7-602DA01E85E0}"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t="-2000" b="-2000"/>
          </a:stretch>
        </a:blipFill>
        <a:ln>
          <a:noFill/>
        </a:ln>
      </dgm:spPr>
      <dgm:extLst>
        <a:ext uri="{E40237B7-FDA0-4F09-8148-C483321AD2D9}">
          <dgm14:cNvPr xmlns:dgm14="http://schemas.microsoft.com/office/drawing/2010/diagram" id="0" name="" descr="Good Idea with solid fill"/>
        </a:ext>
      </dgm:extLst>
    </dgm:pt>
    <dgm:pt modelId="{E6C5B239-6D64-4BA7-A818-07F152D8841D}" type="pres">
      <dgm:prSet presAssocID="{B3616554-40D2-43B5-9FA7-602DA01E85E0}" presName="iconSpace" presStyleCnt="0"/>
      <dgm:spPr/>
    </dgm:pt>
    <dgm:pt modelId="{055703EC-6F56-45CA-B253-B52E44DCACB1}" type="pres">
      <dgm:prSet presAssocID="{B3616554-40D2-43B5-9FA7-602DA01E85E0}" presName="parTx" presStyleLbl="revTx" presStyleIdx="2" presStyleCnt="6">
        <dgm:presLayoutVars>
          <dgm:chMax val="0"/>
          <dgm:chPref val="0"/>
        </dgm:presLayoutVars>
      </dgm:prSet>
      <dgm:spPr/>
    </dgm:pt>
    <dgm:pt modelId="{C3C5A405-6ACB-47B7-9C37-48C2C8EB5BA5}" type="pres">
      <dgm:prSet presAssocID="{B3616554-40D2-43B5-9FA7-602DA01E85E0}" presName="txSpace" presStyleCnt="0"/>
      <dgm:spPr/>
    </dgm:pt>
    <dgm:pt modelId="{4AFC7BF9-7CF1-48B6-B1B1-02EE5283AEC6}" type="pres">
      <dgm:prSet presAssocID="{B3616554-40D2-43B5-9FA7-602DA01E85E0}" presName="desTx" presStyleLbl="revTx" presStyleIdx="3" presStyleCnt="6">
        <dgm:presLayoutVars/>
      </dgm:prSet>
      <dgm:spPr/>
    </dgm:pt>
    <dgm:pt modelId="{2C82968E-D75E-4879-8C68-D2C0218401C4}" type="pres">
      <dgm:prSet presAssocID="{B81B0CCC-5971-4324-9DF3-B4F1665AAECA}" presName="sibTrans" presStyleCnt="0"/>
      <dgm:spPr/>
    </dgm:pt>
    <dgm:pt modelId="{5B439B40-8901-4796-9B03-2CCBBF0D88B9}" type="pres">
      <dgm:prSet presAssocID="{E21A935A-EB51-432C-AB92-3E6ADACC954B}" presName="compNode" presStyleCnt="0"/>
      <dgm:spPr/>
    </dgm:pt>
    <dgm:pt modelId="{64461ED6-37D7-4248-BFB5-124882794B8B}" type="pres">
      <dgm:prSet presAssocID="{E21A935A-EB51-432C-AB92-3E6ADACC954B}"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t="-2000" b="-2000"/>
          </a:stretch>
        </a:blipFill>
        <a:ln>
          <a:noFill/>
        </a:ln>
      </dgm:spPr>
      <dgm:extLst>
        <a:ext uri="{E40237B7-FDA0-4F09-8148-C483321AD2D9}">
          <dgm14:cNvPr xmlns:dgm14="http://schemas.microsoft.com/office/drawing/2010/diagram" id="0" name="" descr="Tools with solid fill"/>
        </a:ext>
      </dgm:extLst>
    </dgm:pt>
    <dgm:pt modelId="{E0D67BA1-93FA-48E9-9EC2-7539B625E0E0}" type="pres">
      <dgm:prSet presAssocID="{E21A935A-EB51-432C-AB92-3E6ADACC954B}" presName="iconSpace" presStyleCnt="0"/>
      <dgm:spPr/>
    </dgm:pt>
    <dgm:pt modelId="{0DDF2B76-F51F-4911-8F7E-8B7FBF5FD73B}" type="pres">
      <dgm:prSet presAssocID="{E21A935A-EB51-432C-AB92-3E6ADACC954B}" presName="parTx" presStyleLbl="revTx" presStyleIdx="4" presStyleCnt="6">
        <dgm:presLayoutVars>
          <dgm:chMax val="0"/>
          <dgm:chPref val="0"/>
        </dgm:presLayoutVars>
      </dgm:prSet>
      <dgm:spPr/>
    </dgm:pt>
    <dgm:pt modelId="{EA16CA71-B2CB-4B72-BE83-DFA250C76D3A}" type="pres">
      <dgm:prSet presAssocID="{E21A935A-EB51-432C-AB92-3E6ADACC954B}" presName="txSpace" presStyleCnt="0"/>
      <dgm:spPr/>
    </dgm:pt>
    <dgm:pt modelId="{FD5D0A0C-D213-4F40-B050-FA8D5D1C5A13}" type="pres">
      <dgm:prSet presAssocID="{E21A935A-EB51-432C-AB92-3E6ADACC954B}" presName="desTx" presStyleLbl="revTx" presStyleIdx="5" presStyleCnt="6">
        <dgm:presLayoutVars/>
      </dgm:prSet>
      <dgm:spPr/>
    </dgm:pt>
  </dgm:ptLst>
  <dgm:cxnLst>
    <dgm:cxn modelId="{7A0B7B00-2B6B-465E-AC0F-02C702EE25B3}" type="presOf" srcId="{95189A03-4E50-453C-9E7D-7549AD8A532C}" destId="{FD5D0A0C-D213-4F40-B050-FA8D5D1C5A13}" srcOrd="0" destOrd="4" presId="urn:microsoft.com/office/officeart/2018/2/layout/IconLabelDescriptionList"/>
    <dgm:cxn modelId="{54054503-0207-423E-83DD-8373E19CE389}" srcId="{52C5DDA8-1E03-4ED4-B640-CA28A4488BD8}" destId="{E21A935A-EB51-432C-AB92-3E6ADACC954B}" srcOrd="2" destOrd="0" parTransId="{0041B1FF-7B3C-449A-ADA6-EE341CC95227}" sibTransId="{53D2CA63-F771-437C-93EE-BBA65E51B89A}"/>
    <dgm:cxn modelId="{53A7CD10-B13C-4A1E-B8E2-18DE16595864}" type="presOf" srcId="{53607F57-7EE5-46A5-89A9-C550F8F734B7}" destId="{FD5D0A0C-D213-4F40-B050-FA8D5D1C5A13}" srcOrd="0" destOrd="1" presId="urn:microsoft.com/office/officeart/2018/2/layout/IconLabelDescriptionList"/>
    <dgm:cxn modelId="{CDF35B13-E597-47C1-B81B-D2980ACC5282}" type="presOf" srcId="{76B46657-057B-4959-9D62-54A453732C29}" destId="{FD5D0A0C-D213-4F40-B050-FA8D5D1C5A13}" srcOrd="0" destOrd="0" presId="urn:microsoft.com/office/officeart/2018/2/layout/IconLabelDescriptionList"/>
    <dgm:cxn modelId="{18770427-95CA-4AE5-9FDD-C697A122312C}" type="presOf" srcId="{0BC5A456-4110-4807-B99B-FB4D054A282C}" destId="{4AFC7BF9-7CF1-48B6-B1B1-02EE5283AEC6}" srcOrd="0" destOrd="2" presId="urn:microsoft.com/office/officeart/2018/2/layout/IconLabelDescriptionList"/>
    <dgm:cxn modelId="{51E9F629-7E02-42C5-B02F-3851CC05E559}" srcId="{E21A935A-EB51-432C-AB92-3E6ADACC954B}" destId="{53607F57-7EE5-46A5-89A9-C550F8F734B7}" srcOrd="1" destOrd="0" parTransId="{AD057BA7-12B0-46D8-B60E-BA13E810A2A7}" sibTransId="{EAA3C51E-B6D1-401A-BB4E-4B867394EE7A}"/>
    <dgm:cxn modelId="{17FCE92D-8779-49A2-8FAE-2E79B7CA79DF}" type="presOf" srcId="{29FCD883-B76F-493F-BB67-993B956F882F}" destId="{FD5D0A0C-D213-4F40-B050-FA8D5D1C5A13}" srcOrd="0" destOrd="3" presId="urn:microsoft.com/office/officeart/2018/2/layout/IconLabelDescriptionList"/>
    <dgm:cxn modelId="{AB1AF334-899E-448D-9B8C-063978C2FAE1}" srcId="{B3616554-40D2-43B5-9FA7-602DA01E85E0}" destId="{CB8EFD9C-9525-44D1-87D6-C9560E523B84}" srcOrd="0" destOrd="0" parTransId="{D985F779-AF36-47B8-8955-956E66514D2C}" sibTransId="{72751A79-8CCB-4592-A4D9-8572950220D9}"/>
    <dgm:cxn modelId="{84C2A43C-4029-4D8C-BB34-87B65920AFB4}" type="presOf" srcId="{780A4062-0CBB-47A0-A81B-F1BEA73E0BBE}" destId="{2203BB9B-7974-45F4-83A5-64BEC1CE68B2}" srcOrd="0" destOrd="1" presId="urn:microsoft.com/office/officeart/2018/2/layout/IconLabelDescriptionList"/>
    <dgm:cxn modelId="{0059F83F-EECD-488B-A8B9-1BC226758B8D}" type="presOf" srcId="{52C5DDA8-1E03-4ED4-B640-CA28A4488BD8}" destId="{38ED2DAA-933A-440A-B9AA-7E6446334F3B}" srcOrd="0" destOrd="0" presId="urn:microsoft.com/office/officeart/2018/2/layout/IconLabelDescriptionList"/>
    <dgm:cxn modelId="{677C9A60-F3F2-4C13-8CD4-4651C9199427}" srcId="{792FDF90-6F36-477D-A67E-AA210933D5CB}" destId="{780A4062-0CBB-47A0-A81B-F1BEA73E0BBE}" srcOrd="1" destOrd="0" parTransId="{01B3675E-2521-4C15-B2BD-697A282E78B9}" sibTransId="{71B417A9-F0E2-4442-A4DE-7D16E95FCFAF}"/>
    <dgm:cxn modelId="{6B218745-342E-4B56-8D8C-594A6439F509}" srcId="{792FDF90-6F36-477D-A67E-AA210933D5CB}" destId="{302D230D-E560-4D47-B25B-3A2E7D882C06}" srcOrd="0" destOrd="0" parTransId="{0C798C26-12FB-4F76-8A37-2F49C67076C7}" sibTransId="{DC9614EF-2307-4E1E-ACF0-CA69AB0220D2}"/>
    <dgm:cxn modelId="{4767BC6A-9378-45A6-A8D3-D5EA67D3D6B5}" srcId="{E21A935A-EB51-432C-AB92-3E6ADACC954B}" destId="{27A62783-8726-405B-8D07-D77FDFD9436C}" srcOrd="2" destOrd="0" parTransId="{283B2387-91CA-4CB3-A01C-173A9A3EB0B6}" sibTransId="{CEDAEAC3-6EBB-4102-8817-EFE7F997F10D}"/>
    <dgm:cxn modelId="{85084E6C-355B-49DE-841D-B35837FA1FD3}" type="presOf" srcId="{04025D9E-D38A-4096-8C41-35214D7BAFBA}" destId="{2203BB9B-7974-45F4-83A5-64BEC1CE68B2}" srcOrd="0" destOrd="2" presId="urn:microsoft.com/office/officeart/2018/2/layout/IconLabelDescriptionList"/>
    <dgm:cxn modelId="{7681684D-FD7E-41C2-9284-F5608A156EDD}" srcId="{E21A935A-EB51-432C-AB92-3E6ADACC954B}" destId="{76B46657-057B-4959-9D62-54A453732C29}" srcOrd="0" destOrd="0" parTransId="{9E7A6C41-39C0-4FB8-A20B-30913BA4B970}" sibTransId="{026AF3B3-8B2E-4A94-83A6-CE4D37DFEBCE}"/>
    <dgm:cxn modelId="{69E39950-83EC-4C14-A8B9-032EA13FC2AC}" type="presOf" srcId="{CB8EFD9C-9525-44D1-87D6-C9560E523B84}" destId="{4AFC7BF9-7CF1-48B6-B1B1-02EE5283AEC6}" srcOrd="0" destOrd="0" presId="urn:microsoft.com/office/officeart/2018/2/layout/IconLabelDescriptionList"/>
    <dgm:cxn modelId="{A829347A-03CC-4DC9-A3FC-F5D37D808F42}" srcId="{E21A935A-EB51-432C-AB92-3E6ADACC954B}" destId="{95189A03-4E50-453C-9E7D-7549AD8A532C}" srcOrd="4" destOrd="0" parTransId="{44D2ED71-46AD-4ADC-8190-54E5EBA5C4C2}" sibTransId="{697EE23E-58C9-44B1-890F-05EA18BFE1B4}"/>
    <dgm:cxn modelId="{71077991-69B6-4B89-A75E-66D12B53F8B3}" type="presOf" srcId="{792FDF90-6F36-477D-A67E-AA210933D5CB}" destId="{95106672-9A87-4E20-A7A0-334B6EA11ADB}" srcOrd="0" destOrd="0" presId="urn:microsoft.com/office/officeart/2018/2/layout/IconLabelDescriptionList"/>
    <dgm:cxn modelId="{80C1C791-B880-4FC2-9CB1-5AACE4252ACA}" srcId="{B3616554-40D2-43B5-9FA7-602DA01E85E0}" destId="{0BC5A456-4110-4807-B99B-FB4D054A282C}" srcOrd="2" destOrd="0" parTransId="{346A0FF9-490E-40DB-992F-A8BAE634E7A3}" sibTransId="{57C79D96-F19D-49F8-8F87-09763B2BA9A4}"/>
    <dgm:cxn modelId="{CE09AA98-79AD-401C-A2D1-CD3B62F0B433}" srcId="{792FDF90-6F36-477D-A67E-AA210933D5CB}" destId="{04025D9E-D38A-4096-8C41-35214D7BAFBA}" srcOrd="2" destOrd="0" parTransId="{FF8F099E-BF71-4A70-BD38-FE575D70998B}" sibTransId="{95F2CE7C-0A61-4169-ACC1-6E1384F9B1A3}"/>
    <dgm:cxn modelId="{8A62C998-7285-4382-9436-978619DCF1D8}" srcId="{52C5DDA8-1E03-4ED4-B640-CA28A4488BD8}" destId="{792FDF90-6F36-477D-A67E-AA210933D5CB}" srcOrd="0" destOrd="0" parTransId="{5532DDAB-F866-4300-96DD-8FA6EBF6D792}" sibTransId="{7F6405E6-F46F-4154-9475-129B5494B45D}"/>
    <dgm:cxn modelId="{65022DA0-B76C-4E00-8677-BB621314F7A7}" srcId="{B3616554-40D2-43B5-9FA7-602DA01E85E0}" destId="{C7C1ADCF-0AF3-415D-8629-643A238CE3A2}" srcOrd="1" destOrd="0" parTransId="{20EF3A15-B56B-48D9-B7F6-8977EA7D24C2}" sibTransId="{B3FAE8A2-0967-4022-8007-CAE005FB29CF}"/>
    <dgm:cxn modelId="{4F218FB1-5685-4CBD-B572-C165E97AA504}" type="presOf" srcId="{B3616554-40D2-43B5-9FA7-602DA01E85E0}" destId="{055703EC-6F56-45CA-B253-B52E44DCACB1}" srcOrd="0" destOrd="0" presId="urn:microsoft.com/office/officeart/2018/2/layout/IconLabelDescriptionList"/>
    <dgm:cxn modelId="{FC4A4ECD-31F2-4BE7-ADC2-C7A676E9EF8C}" type="presOf" srcId="{E21A935A-EB51-432C-AB92-3E6ADACC954B}" destId="{0DDF2B76-F51F-4911-8F7E-8B7FBF5FD73B}" srcOrd="0" destOrd="0" presId="urn:microsoft.com/office/officeart/2018/2/layout/IconLabelDescriptionList"/>
    <dgm:cxn modelId="{997117DF-445A-4778-A9BD-B25B8EA65AA4}" srcId="{E21A935A-EB51-432C-AB92-3E6ADACC954B}" destId="{29FCD883-B76F-493F-BB67-993B956F882F}" srcOrd="3" destOrd="0" parTransId="{0B8D82E5-6746-4EB2-B7F6-77AF9B4768EB}" sibTransId="{EE522397-827C-4FF7-ABBD-9098A98C0E16}"/>
    <dgm:cxn modelId="{D82895E5-6A01-4886-AC13-F994CCFAE934}" srcId="{52C5DDA8-1E03-4ED4-B640-CA28A4488BD8}" destId="{B3616554-40D2-43B5-9FA7-602DA01E85E0}" srcOrd="1" destOrd="0" parTransId="{72E68204-0F2C-4010-B46A-06128937897A}" sibTransId="{B81B0CCC-5971-4324-9DF3-B4F1665AAECA}"/>
    <dgm:cxn modelId="{B29190E7-A99F-42A6-9FD6-B5C74290C2BD}" type="presOf" srcId="{27A62783-8726-405B-8D07-D77FDFD9436C}" destId="{FD5D0A0C-D213-4F40-B050-FA8D5D1C5A13}" srcOrd="0" destOrd="2" presId="urn:microsoft.com/office/officeart/2018/2/layout/IconLabelDescriptionList"/>
    <dgm:cxn modelId="{63FFB4E8-4981-4613-BD2D-ADA0E9EFF9F5}" type="presOf" srcId="{302D230D-E560-4D47-B25B-3A2E7D882C06}" destId="{2203BB9B-7974-45F4-83A5-64BEC1CE68B2}" srcOrd="0" destOrd="0" presId="urn:microsoft.com/office/officeart/2018/2/layout/IconLabelDescriptionList"/>
    <dgm:cxn modelId="{A34EC6F1-07DA-4055-8647-6E2E15487501}" type="presOf" srcId="{C7C1ADCF-0AF3-415D-8629-643A238CE3A2}" destId="{4AFC7BF9-7CF1-48B6-B1B1-02EE5283AEC6}" srcOrd="0" destOrd="1" presId="urn:microsoft.com/office/officeart/2018/2/layout/IconLabelDescriptionList"/>
    <dgm:cxn modelId="{D4130F3A-87B8-4B22-A1E3-8A99638B6A5F}" type="presParOf" srcId="{38ED2DAA-933A-440A-B9AA-7E6446334F3B}" destId="{480B16D5-D263-47E3-9BC6-6851C93AE0F9}" srcOrd="0" destOrd="0" presId="urn:microsoft.com/office/officeart/2018/2/layout/IconLabelDescriptionList"/>
    <dgm:cxn modelId="{61D2B84B-014B-4B94-A6D1-D6051FD4B349}" type="presParOf" srcId="{480B16D5-D263-47E3-9BC6-6851C93AE0F9}" destId="{61A870FA-9438-4852-BB03-22B43C10021E}" srcOrd="0" destOrd="0" presId="urn:microsoft.com/office/officeart/2018/2/layout/IconLabelDescriptionList"/>
    <dgm:cxn modelId="{D500EF46-B9A9-4311-8E9A-7426DB86BCE6}" type="presParOf" srcId="{480B16D5-D263-47E3-9BC6-6851C93AE0F9}" destId="{8AEA442B-0F44-4666-83CC-0056F1BCE92B}" srcOrd="1" destOrd="0" presId="urn:microsoft.com/office/officeart/2018/2/layout/IconLabelDescriptionList"/>
    <dgm:cxn modelId="{9FAAC500-4246-46DA-A63E-8E47965A2388}" type="presParOf" srcId="{480B16D5-D263-47E3-9BC6-6851C93AE0F9}" destId="{95106672-9A87-4E20-A7A0-334B6EA11ADB}" srcOrd="2" destOrd="0" presId="urn:microsoft.com/office/officeart/2018/2/layout/IconLabelDescriptionList"/>
    <dgm:cxn modelId="{C17126A3-9EBC-4C70-AF3E-F5D75D2DBB6D}" type="presParOf" srcId="{480B16D5-D263-47E3-9BC6-6851C93AE0F9}" destId="{57320BC7-16F8-45F7-96AC-4A7FBF814F94}" srcOrd="3" destOrd="0" presId="urn:microsoft.com/office/officeart/2018/2/layout/IconLabelDescriptionList"/>
    <dgm:cxn modelId="{762A7AAA-10DF-442D-9882-F75B8264A3BC}" type="presParOf" srcId="{480B16D5-D263-47E3-9BC6-6851C93AE0F9}" destId="{2203BB9B-7974-45F4-83A5-64BEC1CE68B2}" srcOrd="4" destOrd="0" presId="urn:microsoft.com/office/officeart/2018/2/layout/IconLabelDescriptionList"/>
    <dgm:cxn modelId="{308B3A8D-FE9F-4360-A897-F6FBF18C00E2}" type="presParOf" srcId="{38ED2DAA-933A-440A-B9AA-7E6446334F3B}" destId="{D4A75206-A692-49F7-AF41-B79AC879F74C}" srcOrd="1" destOrd="0" presId="urn:microsoft.com/office/officeart/2018/2/layout/IconLabelDescriptionList"/>
    <dgm:cxn modelId="{E675DCA4-2C49-4EC6-9626-159E5B7ACE74}" type="presParOf" srcId="{38ED2DAA-933A-440A-B9AA-7E6446334F3B}" destId="{019C7062-B905-4107-9A99-C4B0E89F35C4}" srcOrd="2" destOrd="0" presId="urn:microsoft.com/office/officeart/2018/2/layout/IconLabelDescriptionList"/>
    <dgm:cxn modelId="{2101F340-095A-4726-A33F-31F3C52B021D}" type="presParOf" srcId="{019C7062-B905-4107-9A99-C4B0E89F35C4}" destId="{91E0532D-A3E2-406F-ADEA-8E5C4F87A737}" srcOrd="0" destOrd="0" presId="urn:microsoft.com/office/officeart/2018/2/layout/IconLabelDescriptionList"/>
    <dgm:cxn modelId="{7CA57352-9A21-40F9-B2CF-614BD52494B2}" type="presParOf" srcId="{019C7062-B905-4107-9A99-C4B0E89F35C4}" destId="{E6C5B239-6D64-4BA7-A818-07F152D8841D}" srcOrd="1" destOrd="0" presId="urn:microsoft.com/office/officeart/2018/2/layout/IconLabelDescriptionList"/>
    <dgm:cxn modelId="{9BC17702-9068-4C09-8FEF-9F5C01AC7332}" type="presParOf" srcId="{019C7062-B905-4107-9A99-C4B0E89F35C4}" destId="{055703EC-6F56-45CA-B253-B52E44DCACB1}" srcOrd="2" destOrd="0" presId="urn:microsoft.com/office/officeart/2018/2/layout/IconLabelDescriptionList"/>
    <dgm:cxn modelId="{F2F58A9C-274A-4C42-A7C1-2A5E10D942F6}" type="presParOf" srcId="{019C7062-B905-4107-9A99-C4B0E89F35C4}" destId="{C3C5A405-6ACB-47B7-9C37-48C2C8EB5BA5}" srcOrd="3" destOrd="0" presId="urn:microsoft.com/office/officeart/2018/2/layout/IconLabelDescriptionList"/>
    <dgm:cxn modelId="{21DA740B-076B-4DC9-8C39-2D52C39CC88B}" type="presParOf" srcId="{019C7062-B905-4107-9A99-C4B0E89F35C4}" destId="{4AFC7BF9-7CF1-48B6-B1B1-02EE5283AEC6}" srcOrd="4" destOrd="0" presId="urn:microsoft.com/office/officeart/2018/2/layout/IconLabelDescriptionList"/>
    <dgm:cxn modelId="{A03D2488-13C6-466F-91C9-F73E09DD0770}" type="presParOf" srcId="{38ED2DAA-933A-440A-B9AA-7E6446334F3B}" destId="{2C82968E-D75E-4879-8C68-D2C0218401C4}" srcOrd="3" destOrd="0" presId="urn:microsoft.com/office/officeart/2018/2/layout/IconLabelDescriptionList"/>
    <dgm:cxn modelId="{FB9E39D3-75FE-4138-9E5D-CDA9602B643A}" type="presParOf" srcId="{38ED2DAA-933A-440A-B9AA-7E6446334F3B}" destId="{5B439B40-8901-4796-9B03-2CCBBF0D88B9}" srcOrd="4" destOrd="0" presId="urn:microsoft.com/office/officeart/2018/2/layout/IconLabelDescriptionList"/>
    <dgm:cxn modelId="{76D13441-D5FE-4F29-8C7C-7939504473BC}" type="presParOf" srcId="{5B439B40-8901-4796-9B03-2CCBBF0D88B9}" destId="{64461ED6-37D7-4248-BFB5-124882794B8B}" srcOrd="0" destOrd="0" presId="urn:microsoft.com/office/officeart/2018/2/layout/IconLabelDescriptionList"/>
    <dgm:cxn modelId="{35E38C7A-09D0-44D7-B62F-1498FD8ACE13}" type="presParOf" srcId="{5B439B40-8901-4796-9B03-2CCBBF0D88B9}" destId="{E0D67BA1-93FA-48E9-9EC2-7539B625E0E0}" srcOrd="1" destOrd="0" presId="urn:microsoft.com/office/officeart/2018/2/layout/IconLabelDescriptionList"/>
    <dgm:cxn modelId="{77143C60-B616-47C7-AFD9-23EC200BCAFD}" type="presParOf" srcId="{5B439B40-8901-4796-9B03-2CCBBF0D88B9}" destId="{0DDF2B76-F51F-4911-8F7E-8B7FBF5FD73B}" srcOrd="2" destOrd="0" presId="urn:microsoft.com/office/officeart/2018/2/layout/IconLabelDescriptionList"/>
    <dgm:cxn modelId="{4DB9D040-748F-4CEA-8578-BF1C60B371F5}" type="presParOf" srcId="{5B439B40-8901-4796-9B03-2CCBBF0D88B9}" destId="{EA16CA71-B2CB-4B72-BE83-DFA250C76D3A}" srcOrd="3" destOrd="0" presId="urn:microsoft.com/office/officeart/2018/2/layout/IconLabelDescriptionList"/>
    <dgm:cxn modelId="{415A4606-8643-4A2A-896A-355CC63E6346}" type="presParOf" srcId="{5B439B40-8901-4796-9B03-2CCBBF0D88B9}" destId="{FD5D0A0C-D213-4F40-B050-FA8D5D1C5A13}"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2C5DDA8-1E03-4ED4-B640-CA28A4488BD8}" type="doc">
      <dgm:prSet loTypeId="urn:microsoft.com/office/officeart/2016/7/layout/VerticalDownArrowProcess" loCatId="process" qsTypeId="urn:microsoft.com/office/officeart/2005/8/quickstyle/simple1" qsCatId="simple" csTypeId="urn:microsoft.com/office/officeart/2005/8/colors/colorful3" csCatId="colorful" phldr="1"/>
      <dgm:spPr/>
      <dgm:t>
        <a:bodyPr/>
        <a:lstStyle/>
        <a:p>
          <a:endParaRPr lang="en-US"/>
        </a:p>
      </dgm:t>
    </dgm:pt>
    <dgm:pt modelId="{792FDF90-6F36-477D-A67E-AA210933D5CB}">
      <dgm:prSet custT="1"/>
      <dgm:spPr/>
      <dgm:t>
        <a:bodyPr/>
        <a:lstStyle/>
        <a:p>
          <a:r>
            <a:rPr lang="en-US" sz="1800" dirty="0"/>
            <a:t>Compared two monthly index datasets from FRED</a:t>
          </a:r>
        </a:p>
      </dgm:t>
    </dgm:pt>
    <dgm:pt modelId="{5532DDAB-F866-4300-96DD-8FA6EBF6D792}" type="parTrans" cxnId="{8A62C998-7285-4382-9436-978619DCF1D8}">
      <dgm:prSet/>
      <dgm:spPr/>
      <dgm:t>
        <a:bodyPr/>
        <a:lstStyle/>
        <a:p>
          <a:endParaRPr lang="en-US"/>
        </a:p>
      </dgm:t>
    </dgm:pt>
    <dgm:pt modelId="{7F6405E6-F46F-4154-9475-129B5494B45D}" type="sibTrans" cxnId="{8A62C998-7285-4382-9436-978619DCF1D8}">
      <dgm:prSet/>
      <dgm:spPr/>
      <dgm:t>
        <a:bodyPr/>
        <a:lstStyle/>
        <a:p>
          <a:endParaRPr lang="en-US"/>
        </a:p>
      </dgm:t>
    </dgm:pt>
    <dgm:pt modelId="{302D230D-E560-4D47-B25B-3A2E7D882C06}">
      <dgm:prSet custT="1"/>
      <dgm:spPr/>
      <dgm:t>
        <a:bodyPr/>
        <a:lstStyle/>
        <a:p>
          <a:r>
            <a:rPr lang="en-US" sz="1400" dirty="0"/>
            <a:t>- Global price of Energy index (PNRGINDEXM)</a:t>
          </a:r>
        </a:p>
      </dgm:t>
    </dgm:pt>
    <dgm:pt modelId="{0C798C26-12FB-4F76-8A37-2F49C67076C7}" type="parTrans" cxnId="{6B218745-342E-4B56-8D8C-594A6439F509}">
      <dgm:prSet/>
      <dgm:spPr/>
      <dgm:t>
        <a:bodyPr/>
        <a:lstStyle/>
        <a:p>
          <a:endParaRPr lang="en-US"/>
        </a:p>
      </dgm:t>
    </dgm:pt>
    <dgm:pt modelId="{DC9614EF-2307-4E1E-ACF0-CA69AB0220D2}" type="sibTrans" cxnId="{6B218745-342E-4B56-8D8C-594A6439F509}">
      <dgm:prSet/>
      <dgm:spPr/>
      <dgm:t>
        <a:bodyPr/>
        <a:lstStyle/>
        <a:p>
          <a:endParaRPr lang="en-US"/>
        </a:p>
      </dgm:t>
    </dgm:pt>
    <dgm:pt modelId="{69AB754C-7234-458F-AA36-619B5713295E}">
      <dgm:prSet custT="1"/>
      <dgm:spPr/>
      <dgm:t>
        <a:bodyPr/>
        <a:lstStyle/>
        <a:p>
          <a:r>
            <a:rPr lang="en-US" sz="1400" dirty="0"/>
            <a:t>- Global price of Industrial Materials index (PINDUINDEXM)</a:t>
          </a:r>
        </a:p>
      </dgm:t>
    </dgm:pt>
    <dgm:pt modelId="{37222A11-D6F8-4D65-BFD6-8C5AF8B29799}" type="parTrans" cxnId="{8662C984-763F-478D-98C3-FE25A19B187E}">
      <dgm:prSet/>
      <dgm:spPr/>
      <dgm:t>
        <a:bodyPr/>
        <a:lstStyle/>
        <a:p>
          <a:endParaRPr lang="en-US"/>
        </a:p>
      </dgm:t>
    </dgm:pt>
    <dgm:pt modelId="{21FE9273-11C0-466E-865D-017239F90B6A}" type="sibTrans" cxnId="{8662C984-763F-478D-98C3-FE25A19B187E}">
      <dgm:prSet/>
      <dgm:spPr/>
      <dgm:t>
        <a:bodyPr/>
        <a:lstStyle/>
        <a:p>
          <a:endParaRPr lang="en-US"/>
        </a:p>
      </dgm:t>
    </dgm:pt>
    <dgm:pt modelId="{B3616554-40D2-43B5-9FA7-602DA01E85E0}">
      <dgm:prSet custT="1"/>
      <dgm:spPr/>
      <dgm:t>
        <a:bodyPr/>
        <a:lstStyle/>
        <a:p>
          <a:r>
            <a:rPr lang="en-US" sz="1800" dirty="0"/>
            <a:t>Key Findings (as of October 2024 dataset)</a:t>
          </a:r>
        </a:p>
      </dgm:t>
    </dgm:pt>
    <dgm:pt modelId="{72E68204-0F2C-4010-B46A-06128937897A}" type="parTrans" cxnId="{D82895E5-6A01-4886-AC13-F994CCFAE934}">
      <dgm:prSet/>
      <dgm:spPr/>
      <dgm:t>
        <a:bodyPr/>
        <a:lstStyle/>
        <a:p>
          <a:endParaRPr lang="en-US"/>
        </a:p>
      </dgm:t>
    </dgm:pt>
    <dgm:pt modelId="{B81B0CCC-5971-4324-9DF3-B4F1665AAECA}" type="sibTrans" cxnId="{D82895E5-6A01-4886-AC13-F994CCFAE934}">
      <dgm:prSet/>
      <dgm:spPr/>
      <dgm:t>
        <a:bodyPr/>
        <a:lstStyle/>
        <a:p>
          <a:endParaRPr lang="en-US"/>
        </a:p>
      </dgm:t>
    </dgm:pt>
    <dgm:pt modelId="{CB8EFD9C-9525-44D1-87D6-C9560E523B84}">
      <dgm:prSet custT="1"/>
      <dgm:spPr/>
      <dgm:t>
        <a:bodyPr/>
        <a:lstStyle/>
        <a:p>
          <a:r>
            <a:rPr lang="en-US" sz="1400" dirty="0"/>
            <a:t>- Correlation coefficient of .8733 suggests strong correlation between indicators</a:t>
          </a:r>
        </a:p>
      </dgm:t>
    </dgm:pt>
    <dgm:pt modelId="{D985F779-AF36-47B8-8955-956E66514D2C}" type="parTrans" cxnId="{AB1AF334-899E-448D-9B8C-063978C2FAE1}">
      <dgm:prSet/>
      <dgm:spPr/>
      <dgm:t>
        <a:bodyPr/>
        <a:lstStyle/>
        <a:p>
          <a:endParaRPr lang="en-US"/>
        </a:p>
      </dgm:t>
    </dgm:pt>
    <dgm:pt modelId="{72751A79-8CCB-4592-A4D9-8572950220D9}" type="sibTrans" cxnId="{AB1AF334-899E-448D-9B8C-063978C2FAE1}">
      <dgm:prSet/>
      <dgm:spPr/>
      <dgm:t>
        <a:bodyPr/>
        <a:lstStyle/>
        <a:p>
          <a:endParaRPr lang="en-US"/>
        </a:p>
      </dgm:t>
    </dgm:pt>
    <dgm:pt modelId="{EB4733BF-410F-4294-93BF-BE2A0DC11DBA}">
      <dgm:prSet custT="1"/>
      <dgm:spPr/>
      <dgm:t>
        <a:bodyPr/>
        <a:lstStyle/>
        <a:p>
          <a:r>
            <a:rPr lang="en-US" sz="1400" dirty="0"/>
            <a:t>- 6-month lag coefficient of .8869 and lead coefficient of .7799</a:t>
          </a:r>
        </a:p>
      </dgm:t>
    </dgm:pt>
    <dgm:pt modelId="{F25ADD7D-F5EB-4309-918D-CEFDC2436440}" type="parTrans" cxnId="{1D7E4B20-D1D0-4686-BCDD-B4E04EF9F608}">
      <dgm:prSet/>
      <dgm:spPr/>
      <dgm:t>
        <a:bodyPr/>
        <a:lstStyle/>
        <a:p>
          <a:endParaRPr lang="en-US"/>
        </a:p>
      </dgm:t>
    </dgm:pt>
    <dgm:pt modelId="{937021CA-0B8F-4BEB-A5B1-CD07B55F2E23}" type="sibTrans" cxnId="{1D7E4B20-D1D0-4686-BCDD-B4E04EF9F608}">
      <dgm:prSet/>
      <dgm:spPr/>
      <dgm:t>
        <a:bodyPr/>
        <a:lstStyle/>
        <a:p>
          <a:endParaRPr lang="en-US"/>
        </a:p>
      </dgm:t>
    </dgm:pt>
    <dgm:pt modelId="{E21A935A-EB51-432C-AB92-3E6ADACC954B}">
      <dgm:prSet custT="1"/>
      <dgm:spPr/>
      <dgm:t>
        <a:bodyPr/>
        <a:lstStyle/>
        <a:p>
          <a:r>
            <a:rPr lang="en-US" sz="1800"/>
            <a:t>Insights</a:t>
          </a:r>
        </a:p>
      </dgm:t>
    </dgm:pt>
    <dgm:pt modelId="{0041B1FF-7B3C-449A-ADA6-EE341CC95227}" type="parTrans" cxnId="{54054503-0207-423E-83DD-8373E19CE389}">
      <dgm:prSet/>
      <dgm:spPr/>
      <dgm:t>
        <a:bodyPr/>
        <a:lstStyle/>
        <a:p>
          <a:endParaRPr lang="en-US"/>
        </a:p>
      </dgm:t>
    </dgm:pt>
    <dgm:pt modelId="{53D2CA63-F771-437C-93EE-BBA65E51B89A}" type="sibTrans" cxnId="{54054503-0207-423E-83DD-8373E19CE389}">
      <dgm:prSet/>
      <dgm:spPr/>
      <dgm:t>
        <a:bodyPr/>
        <a:lstStyle/>
        <a:p>
          <a:endParaRPr lang="en-US"/>
        </a:p>
      </dgm:t>
    </dgm:pt>
    <dgm:pt modelId="{76B46657-057B-4959-9D62-54A453732C29}">
      <dgm:prSet custT="1"/>
      <dgm:spPr/>
      <dgm:t>
        <a:bodyPr/>
        <a:lstStyle/>
        <a:p>
          <a:r>
            <a:rPr lang="en-US" sz="1400" dirty="0"/>
            <a:t>- Strong collinearity could limit use of the two data points in regression analysis</a:t>
          </a:r>
        </a:p>
      </dgm:t>
    </dgm:pt>
    <dgm:pt modelId="{9E7A6C41-39C0-4FB8-A20B-30913BA4B970}" type="parTrans" cxnId="{7681684D-FD7E-41C2-9284-F5608A156EDD}">
      <dgm:prSet/>
      <dgm:spPr/>
      <dgm:t>
        <a:bodyPr/>
        <a:lstStyle/>
        <a:p>
          <a:endParaRPr lang="en-US"/>
        </a:p>
      </dgm:t>
    </dgm:pt>
    <dgm:pt modelId="{026AF3B3-8B2E-4A94-83A6-CE4D37DFEBCE}" type="sibTrans" cxnId="{7681684D-FD7E-41C2-9284-F5608A156EDD}">
      <dgm:prSet/>
      <dgm:spPr/>
      <dgm:t>
        <a:bodyPr/>
        <a:lstStyle/>
        <a:p>
          <a:endParaRPr lang="en-US"/>
        </a:p>
      </dgm:t>
    </dgm:pt>
    <dgm:pt modelId="{A0544283-F6D3-4BC5-83C1-9A283D7BA4EA}">
      <dgm:prSet custT="1"/>
      <dgm:spPr/>
      <dgm:t>
        <a:bodyPr/>
        <a:lstStyle/>
        <a:p>
          <a:r>
            <a:rPr lang="en-US" sz="1400" dirty="0"/>
            <a:t>- An increase in energy prices can lead to an increase in processing costs for industrial materials</a:t>
          </a:r>
        </a:p>
      </dgm:t>
    </dgm:pt>
    <dgm:pt modelId="{5F88B7F3-94AD-4215-A6BF-6A428EAE5BBC}" type="parTrans" cxnId="{42854657-294E-49F4-AE8E-792F2959CFFD}">
      <dgm:prSet/>
      <dgm:spPr/>
      <dgm:t>
        <a:bodyPr/>
        <a:lstStyle/>
        <a:p>
          <a:endParaRPr lang="en-US"/>
        </a:p>
      </dgm:t>
    </dgm:pt>
    <dgm:pt modelId="{67A85CFB-1737-44EB-B6A4-F6869D4B1818}" type="sibTrans" cxnId="{42854657-294E-49F4-AE8E-792F2959CFFD}">
      <dgm:prSet/>
      <dgm:spPr/>
      <dgm:t>
        <a:bodyPr/>
        <a:lstStyle/>
        <a:p>
          <a:endParaRPr lang="en-US"/>
        </a:p>
      </dgm:t>
    </dgm:pt>
    <dgm:pt modelId="{4F4DE9A5-E3BD-416A-9D32-5E92FA44667B}">
      <dgm:prSet custT="1"/>
      <dgm:spPr/>
      <dgm:t>
        <a:bodyPr/>
        <a:lstStyle/>
        <a:p>
          <a:r>
            <a:rPr lang="en-US" sz="1400" dirty="0"/>
            <a:t>- An increase in industrial materials costs can lead to an increase in the  price of machinery used for oil extraction and transportation, as well as the production of renewable energy technologies such as windmills and solar panels</a:t>
          </a:r>
        </a:p>
      </dgm:t>
    </dgm:pt>
    <dgm:pt modelId="{DC96259F-D1E6-4CAF-A83C-AA068543DBEA}" type="parTrans" cxnId="{B07FEC5F-A8DA-4F4D-9E61-A49A81E984F0}">
      <dgm:prSet/>
      <dgm:spPr/>
      <dgm:t>
        <a:bodyPr/>
        <a:lstStyle/>
        <a:p>
          <a:endParaRPr lang="en-US"/>
        </a:p>
      </dgm:t>
    </dgm:pt>
    <dgm:pt modelId="{88B2F1D2-9DDC-4CF7-9A91-6731F4E494EF}" type="sibTrans" cxnId="{B07FEC5F-A8DA-4F4D-9E61-A49A81E984F0}">
      <dgm:prSet/>
      <dgm:spPr/>
      <dgm:t>
        <a:bodyPr/>
        <a:lstStyle/>
        <a:p>
          <a:endParaRPr lang="en-US"/>
        </a:p>
      </dgm:t>
    </dgm:pt>
    <dgm:pt modelId="{BC51CFCD-E42B-4D67-9142-E59A934ECB92}">
      <dgm:prSet custT="1"/>
      <dgm:spPr/>
      <dgm:t>
        <a:bodyPr/>
        <a:lstStyle/>
        <a:p>
          <a:r>
            <a:rPr lang="en-US" sz="1400" dirty="0"/>
            <a:t>- 394 months of data reviewed from 1992-2024</a:t>
          </a:r>
        </a:p>
      </dgm:t>
    </dgm:pt>
    <dgm:pt modelId="{7D09CA11-33B4-4FA0-BA90-400981AF77E9}" type="parTrans" cxnId="{D035298A-E899-40AC-ACFA-367E06274271}">
      <dgm:prSet/>
      <dgm:spPr/>
      <dgm:t>
        <a:bodyPr/>
        <a:lstStyle/>
        <a:p>
          <a:endParaRPr lang="en-US"/>
        </a:p>
      </dgm:t>
    </dgm:pt>
    <dgm:pt modelId="{84202347-DC79-4A48-9503-2A1FD6A5C797}" type="sibTrans" cxnId="{D035298A-E899-40AC-ACFA-367E06274271}">
      <dgm:prSet/>
      <dgm:spPr/>
      <dgm:t>
        <a:bodyPr/>
        <a:lstStyle/>
        <a:p>
          <a:endParaRPr lang="en-US"/>
        </a:p>
      </dgm:t>
    </dgm:pt>
    <dgm:pt modelId="{608217F3-25EE-495D-9C5E-70D7B13E40D5}" type="pres">
      <dgm:prSet presAssocID="{52C5DDA8-1E03-4ED4-B640-CA28A4488BD8}" presName="Name0" presStyleCnt="0">
        <dgm:presLayoutVars>
          <dgm:dir/>
          <dgm:animLvl val="lvl"/>
          <dgm:resizeHandles val="exact"/>
        </dgm:presLayoutVars>
      </dgm:prSet>
      <dgm:spPr/>
    </dgm:pt>
    <dgm:pt modelId="{0378E43A-B7D9-4F3A-ABB9-6D90E31001B6}" type="pres">
      <dgm:prSet presAssocID="{E21A935A-EB51-432C-AB92-3E6ADACC954B}" presName="boxAndChildren" presStyleCnt="0"/>
      <dgm:spPr/>
    </dgm:pt>
    <dgm:pt modelId="{24BFC673-641B-4490-9910-455D10A4F2C1}" type="pres">
      <dgm:prSet presAssocID="{E21A935A-EB51-432C-AB92-3E6ADACC954B}" presName="parentTextBox" presStyleLbl="alignNode1" presStyleIdx="0" presStyleCnt="3"/>
      <dgm:spPr/>
    </dgm:pt>
    <dgm:pt modelId="{5895E103-82F7-48CC-89A7-02A87625E9D9}" type="pres">
      <dgm:prSet presAssocID="{E21A935A-EB51-432C-AB92-3E6ADACC954B}" presName="descendantBox" presStyleLbl="bgAccFollowNode1" presStyleIdx="0" presStyleCnt="3"/>
      <dgm:spPr/>
    </dgm:pt>
    <dgm:pt modelId="{3CC2B757-AA29-42B1-9B56-9412509C39F3}" type="pres">
      <dgm:prSet presAssocID="{B81B0CCC-5971-4324-9DF3-B4F1665AAECA}" presName="sp" presStyleCnt="0"/>
      <dgm:spPr/>
    </dgm:pt>
    <dgm:pt modelId="{4695D092-E174-4A02-A7B8-B46B8F3B15A7}" type="pres">
      <dgm:prSet presAssocID="{B3616554-40D2-43B5-9FA7-602DA01E85E0}" presName="arrowAndChildren" presStyleCnt="0"/>
      <dgm:spPr/>
    </dgm:pt>
    <dgm:pt modelId="{CF824F4E-FA7D-4425-996A-7A9D40226501}" type="pres">
      <dgm:prSet presAssocID="{B3616554-40D2-43B5-9FA7-602DA01E85E0}" presName="parentTextArrow" presStyleLbl="node1" presStyleIdx="0" presStyleCnt="0"/>
      <dgm:spPr/>
    </dgm:pt>
    <dgm:pt modelId="{D906D0F5-D15E-488F-805B-CA593E0D3503}" type="pres">
      <dgm:prSet presAssocID="{B3616554-40D2-43B5-9FA7-602DA01E85E0}" presName="arrow" presStyleLbl="alignNode1" presStyleIdx="1" presStyleCnt="3"/>
      <dgm:spPr/>
    </dgm:pt>
    <dgm:pt modelId="{370F31C5-A7CF-43E1-8BF6-FEC0068F7ECF}" type="pres">
      <dgm:prSet presAssocID="{B3616554-40D2-43B5-9FA7-602DA01E85E0}" presName="descendantArrow" presStyleLbl="bgAccFollowNode1" presStyleIdx="1" presStyleCnt="3"/>
      <dgm:spPr/>
    </dgm:pt>
    <dgm:pt modelId="{CEF83867-1882-4D90-BBD1-0739919975EF}" type="pres">
      <dgm:prSet presAssocID="{7F6405E6-F46F-4154-9475-129B5494B45D}" presName="sp" presStyleCnt="0"/>
      <dgm:spPr/>
    </dgm:pt>
    <dgm:pt modelId="{6FC167E4-F10E-4EE9-AE2C-125B2744F3B8}" type="pres">
      <dgm:prSet presAssocID="{792FDF90-6F36-477D-A67E-AA210933D5CB}" presName="arrowAndChildren" presStyleCnt="0"/>
      <dgm:spPr/>
    </dgm:pt>
    <dgm:pt modelId="{D304667D-1919-4625-B991-3F0C8F0F520C}" type="pres">
      <dgm:prSet presAssocID="{792FDF90-6F36-477D-A67E-AA210933D5CB}" presName="parentTextArrow" presStyleLbl="node1" presStyleIdx="0" presStyleCnt="0"/>
      <dgm:spPr/>
    </dgm:pt>
    <dgm:pt modelId="{3DC904CC-315C-4799-8789-E2F955F771B4}" type="pres">
      <dgm:prSet presAssocID="{792FDF90-6F36-477D-A67E-AA210933D5CB}" presName="arrow" presStyleLbl="alignNode1" presStyleIdx="2" presStyleCnt="3"/>
      <dgm:spPr/>
    </dgm:pt>
    <dgm:pt modelId="{517AB246-90C3-455B-A596-F8840AEE8B8B}" type="pres">
      <dgm:prSet presAssocID="{792FDF90-6F36-477D-A67E-AA210933D5CB}" presName="descendantArrow" presStyleLbl="bgAccFollowNode1" presStyleIdx="2" presStyleCnt="3"/>
      <dgm:spPr/>
    </dgm:pt>
  </dgm:ptLst>
  <dgm:cxnLst>
    <dgm:cxn modelId="{54054503-0207-423E-83DD-8373E19CE389}" srcId="{52C5DDA8-1E03-4ED4-B640-CA28A4488BD8}" destId="{E21A935A-EB51-432C-AB92-3E6ADACC954B}" srcOrd="2" destOrd="0" parTransId="{0041B1FF-7B3C-449A-ADA6-EE341CC95227}" sibTransId="{53D2CA63-F771-437C-93EE-BBA65E51B89A}"/>
    <dgm:cxn modelId="{A9E58B04-1A8C-4B6E-85C1-F65FE7787C89}" type="presOf" srcId="{302D230D-E560-4D47-B25B-3A2E7D882C06}" destId="{517AB246-90C3-455B-A596-F8840AEE8B8B}" srcOrd="0" destOrd="0" presId="urn:microsoft.com/office/officeart/2016/7/layout/VerticalDownArrowProcess"/>
    <dgm:cxn modelId="{66C26906-506B-4D96-BD13-C00EE32B9999}" type="presOf" srcId="{4F4DE9A5-E3BD-416A-9D32-5E92FA44667B}" destId="{5895E103-82F7-48CC-89A7-02A87625E9D9}" srcOrd="0" destOrd="2" presId="urn:microsoft.com/office/officeart/2016/7/layout/VerticalDownArrowProcess"/>
    <dgm:cxn modelId="{18963C0D-F470-4BBA-8913-FBEFA7EC7217}" type="presOf" srcId="{B3616554-40D2-43B5-9FA7-602DA01E85E0}" destId="{D906D0F5-D15E-488F-805B-CA593E0D3503}" srcOrd="1" destOrd="0" presId="urn:microsoft.com/office/officeart/2016/7/layout/VerticalDownArrowProcess"/>
    <dgm:cxn modelId="{16387C10-7C91-4DDF-9FBD-BCBC8AF92289}" type="presOf" srcId="{76B46657-057B-4959-9D62-54A453732C29}" destId="{5895E103-82F7-48CC-89A7-02A87625E9D9}" srcOrd="0" destOrd="0" presId="urn:microsoft.com/office/officeart/2016/7/layout/VerticalDownArrowProcess"/>
    <dgm:cxn modelId="{1D7E4B20-D1D0-4686-BCDD-B4E04EF9F608}" srcId="{B3616554-40D2-43B5-9FA7-602DA01E85E0}" destId="{EB4733BF-410F-4294-93BF-BE2A0DC11DBA}" srcOrd="2" destOrd="0" parTransId="{F25ADD7D-F5EB-4309-918D-CEFDC2436440}" sibTransId="{937021CA-0B8F-4BEB-A5B1-CD07B55F2E23}"/>
    <dgm:cxn modelId="{3D33012D-BD67-4163-8FE6-6AFF8D3C14BA}" type="presOf" srcId="{E21A935A-EB51-432C-AB92-3E6ADACC954B}" destId="{24BFC673-641B-4490-9910-455D10A4F2C1}" srcOrd="0" destOrd="0" presId="urn:microsoft.com/office/officeart/2016/7/layout/VerticalDownArrowProcess"/>
    <dgm:cxn modelId="{2BF60F34-7E52-46C0-A30D-548064C9F97F}" type="presOf" srcId="{BC51CFCD-E42B-4D67-9142-E59A934ECB92}" destId="{370F31C5-A7CF-43E1-8BF6-FEC0068F7ECF}" srcOrd="0" destOrd="0" presId="urn:microsoft.com/office/officeart/2016/7/layout/VerticalDownArrowProcess"/>
    <dgm:cxn modelId="{AB1AF334-899E-448D-9B8C-063978C2FAE1}" srcId="{B3616554-40D2-43B5-9FA7-602DA01E85E0}" destId="{CB8EFD9C-9525-44D1-87D6-C9560E523B84}" srcOrd="1" destOrd="0" parTransId="{D985F779-AF36-47B8-8955-956E66514D2C}" sibTransId="{72751A79-8CCB-4592-A4D9-8572950220D9}"/>
    <dgm:cxn modelId="{B07FEC5F-A8DA-4F4D-9E61-A49A81E984F0}" srcId="{E21A935A-EB51-432C-AB92-3E6ADACC954B}" destId="{4F4DE9A5-E3BD-416A-9D32-5E92FA44667B}" srcOrd="2" destOrd="0" parTransId="{DC96259F-D1E6-4CAF-A83C-AA068543DBEA}" sibTransId="{88B2F1D2-9DDC-4CF7-9A91-6731F4E494EF}"/>
    <dgm:cxn modelId="{00899964-C8B3-42D2-A264-DF96F7D80380}" type="presOf" srcId="{52C5DDA8-1E03-4ED4-B640-CA28A4488BD8}" destId="{608217F3-25EE-495D-9C5E-70D7B13E40D5}" srcOrd="0" destOrd="0" presId="urn:microsoft.com/office/officeart/2016/7/layout/VerticalDownArrowProcess"/>
    <dgm:cxn modelId="{6B218745-342E-4B56-8D8C-594A6439F509}" srcId="{792FDF90-6F36-477D-A67E-AA210933D5CB}" destId="{302D230D-E560-4D47-B25B-3A2E7D882C06}" srcOrd="0" destOrd="0" parTransId="{0C798C26-12FB-4F76-8A37-2F49C67076C7}" sibTransId="{DC9614EF-2307-4E1E-ACF0-CA69AB0220D2}"/>
    <dgm:cxn modelId="{7681684D-FD7E-41C2-9284-F5608A156EDD}" srcId="{E21A935A-EB51-432C-AB92-3E6ADACC954B}" destId="{76B46657-057B-4959-9D62-54A453732C29}" srcOrd="0" destOrd="0" parTransId="{9E7A6C41-39C0-4FB8-A20B-30913BA4B970}" sibTransId="{026AF3B3-8B2E-4A94-83A6-CE4D37DFEBCE}"/>
    <dgm:cxn modelId="{42854657-294E-49F4-AE8E-792F2959CFFD}" srcId="{E21A935A-EB51-432C-AB92-3E6ADACC954B}" destId="{A0544283-F6D3-4BC5-83C1-9A283D7BA4EA}" srcOrd="1" destOrd="0" parTransId="{5F88B7F3-94AD-4215-A6BF-6A428EAE5BBC}" sibTransId="{67A85CFB-1737-44EB-B6A4-F6869D4B1818}"/>
    <dgm:cxn modelId="{8662C984-763F-478D-98C3-FE25A19B187E}" srcId="{792FDF90-6F36-477D-A67E-AA210933D5CB}" destId="{69AB754C-7234-458F-AA36-619B5713295E}" srcOrd="1" destOrd="0" parTransId="{37222A11-D6F8-4D65-BFD6-8C5AF8B29799}" sibTransId="{21FE9273-11C0-466E-865D-017239F90B6A}"/>
    <dgm:cxn modelId="{D035298A-E899-40AC-ACFA-367E06274271}" srcId="{B3616554-40D2-43B5-9FA7-602DA01E85E0}" destId="{BC51CFCD-E42B-4D67-9142-E59A934ECB92}" srcOrd="0" destOrd="0" parTransId="{7D09CA11-33B4-4FA0-BA90-400981AF77E9}" sibTransId="{84202347-DC79-4A48-9503-2A1FD6A5C797}"/>
    <dgm:cxn modelId="{8A62C998-7285-4382-9436-978619DCF1D8}" srcId="{52C5DDA8-1E03-4ED4-B640-CA28A4488BD8}" destId="{792FDF90-6F36-477D-A67E-AA210933D5CB}" srcOrd="0" destOrd="0" parTransId="{5532DDAB-F866-4300-96DD-8FA6EBF6D792}" sibTransId="{7F6405E6-F46F-4154-9475-129B5494B45D}"/>
    <dgm:cxn modelId="{0153D99B-7B16-46D0-AF6B-1E7021CFF0ED}" type="presOf" srcId="{792FDF90-6F36-477D-A67E-AA210933D5CB}" destId="{D304667D-1919-4625-B991-3F0C8F0F520C}" srcOrd="0" destOrd="0" presId="urn:microsoft.com/office/officeart/2016/7/layout/VerticalDownArrowProcess"/>
    <dgm:cxn modelId="{D1FC2CBE-0C58-421E-B0B9-3E88E3D2603D}" type="presOf" srcId="{A0544283-F6D3-4BC5-83C1-9A283D7BA4EA}" destId="{5895E103-82F7-48CC-89A7-02A87625E9D9}" srcOrd="0" destOrd="1" presId="urn:microsoft.com/office/officeart/2016/7/layout/VerticalDownArrowProcess"/>
    <dgm:cxn modelId="{F6E9E0CF-4706-433D-9629-5780D889039D}" type="presOf" srcId="{792FDF90-6F36-477D-A67E-AA210933D5CB}" destId="{3DC904CC-315C-4799-8789-E2F955F771B4}" srcOrd="1" destOrd="0" presId="urn:microsoft.com/office/officeart/2016/7/layout/VerticalDownArrowProcess"/>
    <dgm:cxn modelId="{67362FD8-23D8-435B-BE29-5491F602CDBE}" type="presOf" srcId="{CB8EFD9C-9525-44D1-87D6-C9560E523B84}" destId="{370F31C5-A7CF-43E1-8BF6-FEC0068F7ECF}" srcOrd="0" destOrd="1" presId="urn:microsoft.com/office/officeart/2016/7/layout/VerticalDownArrowProcess"/>
    <dgm:cxn modelId="{D82895E5-6A01-4886-AC13-F994CCFAE934}" srcId="{52C5DDA8-1E03-4ED4-B640-CA28A4488BD8}" destId="{B3616554-40D2-43B5-9FA7-602DA01E85E0}" srcOrd="1" destOrd="0" parTransId="{72E68204-0F2C-4010-B46A-06128937897A}" sibTransId="{B81B0CCC-5971-4324-9DF3-B4F1665AAECA}"/>
    <dgm:cxn modelId="{B9FF6CEE-E47C-48E5-AA86-12CBF5D2046A}" type="presOf" srcId="{EB4733BF-410F-4294-93BF-BE2A0DC11DBA}" destId="{370F31C5-A7CF-43E1-8BF6-FEC0068F7ECF}" srcOrd="0" destOrd="2" presId="urn:microsoft.com/office/officeart/2016/7/layout/VerticalDownArrowProcess"/>
    <dgm:cxn modelId="{9DE3AAF1-BC05-42BE-88AB-82B3884FED32}" type="presOf" srcId="{69AB754C-7234-458F-AA36-619B5713295E}" destId="{517AB246-90C3-455B-A596-F8840AEE8B8B}" srcOrd="0" destOrd="1" presId="urn:microsoft.com/office/officeart/2016/7/layout/VerticalDownArrowProcess"/>
    <dgm:cxn modelId="{6C4FCFF8-A284-429A-8EC0-1AC33081F839}" type="presOf" srcId="{B3616554-40D2-43B5-9FA7-602DA01E85E0}" destId="{CF824F4E-FA7D-4425-996A-7A9D40226501}" srcOrd="0" destOrd="0" presId="urn:microsoft.com/office/officeart/2016/7/layout/VerticalDownArrowProcess"/>
    <dgm:cxn modelId="{1D9875F0-6127-4A78-9B09-425A5EBE6450}" type="presParOf" srcId="{608217F3-25EE-495D-9C5E-70D7B13E40D5}" destId="{0378E43A-B7D9-4F3A-ABB9-6D90E31001B6}" srcOrd="0" destOrd="0" presId="urn:microsoft.com/office/officeart/2016/7/layout/VerticalDownArrowProcess"/>
    <dgm:cxn modelId="{97DC4900-7F9E-41E7-9CA6-F5E883D0A5A6}" type="presParOf" srcId="{0378E43A-B7D9-4F3A-ABB9-6D90E31001B6}" destId="{24BFC673-641B-4490-9910-455D10A4F2C1}" srcOrd="0" destOrd="0" presId="urn:microsoft.com/office/officeart/2016/7/layout/VerticalDownArrowProcess"/>
    <dgm:cxn modelId="{0883E972-0C15-4D45-BF89-3A7D8511332D}" type="presParOf" srcId="{0378E43A-B7D9-4F3A-ABB9-6D90E31001B6}" destId="{5895E103-82F7-48CC-89A7-02A87625E9D9}" srcOrd="1" destOrd="0" presId="urn:microsoft.com/office/officeart/2016/7/layout/VerticalDownArrowProcess"/>
    <dgm:cxn modelId="{2B003BD4-ABA0-4ACD-9455-F229D8362B85}" type="presParOf" srcId="{608217F3-25EE-495D-9C5E-70D7B13E40D5}" destId="{3CC2B757-AA29-42B1-9B56-9412509C39F3}" srcOrd="1" destOrd="0" presId="urn:microsoft.com/office/officeart/2016/7/layout/VerticalDownArrowProcess"/>
    <dgm:cxn modelId="{9D1C1DE3-8D6F-4671-93B2-5EB4A38AC0F7}" type="presParOf" srcId="{608217F3-25EE-495D-9C5E-70D7B13E40D5}" destId="{4695D092-E174-4A02-A7B8-B46B8F3B15A7}" srcOrd="2" destOrd="0" presId="urn:microsoft.com/office/officeart/2016/7/layout/VerticalDownArrowProcess"/>
    <dgm:cxn modelId="{933F00D0-7923-4EA3-A4F2-DB28526EC163}" type="presParOf" srcId="{4695D092-E174-4A02-A7B8-B46B8F3B15A7}" destId="{CF824F4E-FA7D-4425-996A-7A9D40226501}" srcOrd="0" destOrd="0" presId="urn:microsoft.com/office/officeart/2016/7/layout/VerticalDownArrowProcess"/>
    <dgm:cxn modelId="{F84A980B-79F2-4365-954F-7C5E13C28A68}" type="presParOf" srcId="{4695D092-E174-4A02-A7B8-B46B8F3B15A7}" destId="{D906D0F5-D15E-488F-805B-CA593E0D3503}" srcOrd="1" destOrd="0" presId="urn:microsoft.com/office/officeart/2016/7/layout/VerticalDownArrowProcess"/>
    <dgm:cxn modelId="{934BF3A9-A4D0-4CB2-BAAE-26D3E301A64A}" type="presParOf" srcId="{4695D092-E174-4A02-A7B8-B46B8F3B15A7}" destId="{370F31C5-A7CF-43E1-8BF6-FEC0068F7ECF}" srcOrd="2" destOrd="0" presId="urn:microsoft.com/office/officeart/2016/7/layout/VerticalDownArrowProcess"/>
    <dgm:cxn modelId="{60B54507-45A3-4C0F-89E7-D383FD957E02}" type="presParOf" srcId="{608217F3-25EE-495D-9C5E-70D7B13E40D5}" destId="{CEF83867-1882-4D90-BBD1-0739919975EF}" srcOrd="3" destOrd="0" presId="urn:microsoft.com/office/officeart/2016/7/layout/VerticalDownArrowProcess"/>
    <dgm:cxn modelId="{CFEA1FC6-2915-4E15-BA68-6A9AE5DF629F}" type="presParOf" srcId="{608217F3-25EE-495D-9C5E-70D7B13E40D5}" destId="{6FC167E4-F10E-4EE9-AE2C-125B2744F3B8}" srcOrd="4" destOrd="0" presId="urn:microsoft.com/office/officeart/2016/7/layout/VerticalDownArrowProcess"/>
    <dgm:cxn modelId="{78898CB0-6951-4BF8-A8F5-37C9C60A926A}" type="presParOf" srcId="{6FC167E4-F10E-4EE9-AE2C-125B2744F3B8}" destId="{D304667D-1919-4625-B991-3F0C8F0F520C}" srcOrd="0" destOrd="0" presId="urn:microsoft.com/office/officeart/2016/7/layout/VerticalDownArrowProcess"/>
    <dgm:cxn modelId="{56742B5C-22B9-4050-9E5E-985096DF89A8}" type="presParOf" srcId="{6FC167E4-F10E-4EE9-AE2C-125B2744F3B8}" destId="{3DC904CC-315C-4799-8789-E2F955F771B4}" srcOrd="1" destOrd="0" presId="urn:microsoft.com/office/officeart/2016/7/layout/VerticalDownArrowProcess"/>
    <dgm:cxn modelId="{2FAADAEF-28E6-48A8-BEC1-F994FA2E72E8}" type="presParOf" srcId="{6FC167E4-F10E-4EE9-AE2C-125B2744F3B8}" destId="{517AB246-90C3-455B-A596-F8840AEE8B8B}"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E313D0-E62C-485A-84BD-1D86954FE788}">
      <dsp:nvSpPr>
        <dsp:cNvPr id="0" name=""/>
        <dsp:cNvSpPr/>
      </dsp:nvSpPr>
      <dsp:spPr>
        <a:xfrm>
          <a:off x="0" y="5102"/>
          <a:ext cx="10927829" cy="65520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Process Approach</a:t>
          </a:r>
        </a:p>
      </dsp:txBody>
      <dsp:txXfrm>
        <a:off x="31984" y="37086"/>
        <a:ext cx="10863861" cy="591232"/>
      </dsp:txXfrm>
    </dsp:sp>
    <dsp:sp modelId="{D8CCF10B-FB40-4DFC-96E3-D2907ACA5E5F}">
      <dsp:nvSpPr>
        <dsp:cNvPr id="0" name=""/>
        <dsp:cNvSpPr/>
      </dsp:nvSpPr>
      <dsp:spPr>
        <a:xfrm>
          <a:off x="0" y="761102"/>
          <a:ext cx="10927829" cy="655200"/>
        </a:xfrm>
        <a:prstGeom prst="roundRect">
          <a:avLst/>
        </a:prstGeom>
        <a:solidFill>
          <a:schemeClr val="accent3">
            <a:hueOff val="1029291"/>
            <a:satOff val="6178"/>
            <a:lumOff val="4706"/>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Code Design – Principles and Libraries</a:t>
          </a:r>
        </a:p>
      </dsp:txBody>
      <dsp:txXfrm>
        <a:off x="31984" y="793086"/>
        <a:ext cx="10863861" cy="591232"/>
      </dsp:txXfrm>
    </dsp:sp>
    <dsp:sp modelId="{FF527A03-5A35-4560-A8CD-9A18175D0523}">
      <dsp:nvSpPr>
        <dsp:cNvPr id="0" name=""/>
        <dsp:cNvSpPr/>
      </dsp:nvSpPr>
      <dsp:spPr>
        <a:xfrm>
          <a:off x="0" y="1517102"/>
          <a:ext cx="10927829" cy="655200"/>
        </a:xfrm>
        <a:prstGeom prst="roundRect">
          <a:avLst/>
        </a:prstGeom>
        <a:solidFill>
          <a:schemeClr val="accent3">
            <a:hueOff val="2058582"/>
            <a:satOff val="12356"/>
            <a:lumOff val="941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Code Design – Details</a:t>
          </a:r>
        </a:p>
      </dsp:txBody>
      <dsp:txXfrm>
        <a:off x="31984" y="1549086"/>
        <a:ext cx="10863861" cy="591232"/>
      </dsp:txXfrm>
    </dsp:sp>
    <dsp:sp modelId="{9015C45E-0314-483D-AF74-5366B1AAA42E}">
      <dsp:nvSpPr>
        <dsp:cNvPr id="0" name=""/>
        <dsp:cNvSpPr/>
      </dsp:nvSpPr>
      <dsp:spPr>
        <a:xfrm>
          <a:off x="0" y="2273102"/>
          <a:ext cx="10927829" cy="655200"/>
        </a:xfrm>
        <a:prstGeom prst="roundRect">
          <a:avLst/>
        </a:prstGeom>
        <a:solidFill>
          <a:schemeClr val="accent3">
            <a:hueOff val="3087872"/>
            <a:satOff val="18534"/>
            <a:lumOff val="1411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Challenges, Scalability, and Maintenance</a:t>
          </a:r>
        </a:p>
      </dsp:txBody>
      <dsp:txXfrm>
        <a:off x="31984" y="2305086"/>
        <a:ext cx="10863861" cy="591232"/>
      </dsp:txXfrm>
    </dsp:sp>
    <dsp:sp modelId="{ABA171E3-18E9-44BB-8BF8-6EF556522633}">
      <dsp:nvSpPr>
        <dsp:cNvPr id="0" name=""/>
        <dsp:cNvSpPr/>
      </dsp:nvSpPr>
      <dsp:spPr>
        <a:xfrm>
          <a:off x="0" y="3029102"/>
          <a:ext cx="10927829" cy="655200"/>
        </a:xfrm>
        <a:prstGeom prst="roundRect">
          <a:avLst/>
        </a:prstGeom>
        <a:solidFill>
          <a:schemeClr val="accent3">
            <a:hueOff val="4117163"/>
            <a:satOff val="24712"/>
            <a:lumOff val="1882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Analysis Process – Key Finding and Insights</a:t>
          </a:r>
        </a:p>
      </dsp:txBody>
      <dsp:txXfrm>
        <a:off x="31984" y="3061086"/>
        <a:ext cx="10863861" cy="5912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70E2CA-1FE9-4E1F-8F7D-4FBDA6CA12AD}">
      <dsp:nvSpPr>
        <dsp:cNvPr id="0" name=""/>
        <dsp:cNvSpPr/>
      </dsp:nvSpPr>
      <dsp:spPr>
        <a:xfrm>
          <a:off x="0" y="1193"/>
          <a:ext cx="10927829" cy="50855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46BD72-2068-48B8-9C34-1FE26AB78061}">
      <dsp:nvSpPr>
        <dsp:cNvPr id="0" name=""/>
        <dsp:cNvSpPr/>
      </dsp:nvSpPr>
      <dsp:spPr>
        <a:xfrm>
          <a:off x="153837" y="115618"/>
          <a:ext cx="279704" cy="2797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72DA8C-152C-4DFD-A600-F758B9C69480}">
      <dsp:nvSpPr>
        <dsp:cNvPr id="0" name=""/>
        <dsp:cNvSpPr/>
      </dsp:nvSpPr>
      <dsp:spPr>
        <a:xfrm>
          <a:off x="587380" y="1193"/>
          <a:ext cx="10340448" cy="50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822" tIns="53822" rIns="53822" bIns="53822" numCol="1" spcCol="1270" anchor="ctr" anchorCtr="0">
          <a:noAutofit/>
        </a:bodyPr>
        <a:lstStyle/>
        <a:p>
          <a:pPr marL="0" lvl="0" indent="0" algn="l" defTabSz="800100">
            <a:lnSpc>
              <a:spcPct val="100000"/>
            </a:lnSpc>
            <a:spcBef>
              <a:spcPct val="0"/>
            </a:spcBef>
            <a:spcAft>
              <a:spcPct val="35000"/>
            </a:spcAft>
            <a:buNone/>
          </a:pPr>
          <a:r>
            <a:rPr lang="en-US" sz="1800" kern="1200" dirty="0"/>
            <a:t>Review the format of the inputs from FRED</a:t>
          </a:r>
        </a:p>
      </dsp:txBody>
      <dsp:txXfrm>
        <a:off x="587380" y="1193"/>
        <a:ext cx="10340448" cy="508554"/>
      </dsp:txXfrm>
    </dsp:sp>
    <dsp:sp modelId="{6B7871A3-C891-4E15-A4FB-1AA8D21C0218}">
      <dsp:nvSpPr>
        <dsp:cNvPr id="0" name=""/>
        <dsp:cNvSpPr/>
      </dsp:nvSpPr>
      <dsp:spPr>
        <a:xfrm>
          <a:off x="0" y="636886"/>
          <a:ext cx="10927829" cy="50855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AF7F00-0346-435A-B1D5-E888ADBC962A}">
      <dsp:nvSpPr>
        <dsp:cNvPr id="0" name=""/>
        <dsp:cNvSpPr/>
      </dsp:nvSpPr>
      <dsp:spPr>
        <a:xfrm>
          <a:off x="153837" y="751310"/>
          <a:ext cx="279704" cy="2797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6BD874-75D4-4660-AF91-D370E1F37EDC}">
      <dsp:nvSpPr>
        <dsp:cNvPr id="0" name=""/>
        <dsp:cNvSpPr/>
      </dsp:nvSpPr>
      <dsp:spPr>
        <a:xfrm>
          <a:off x="587380" y="636886"/>
          <a:ext cx="10340448" cy="50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822" tIns="53822" rIns="53822" bIns="53822" numCol="1" spcCol="1270" anchor="ctr" anchorCtr="0">
          <a:noAutofit/>
        </a:bodyPr>
        <a:lstStyle/>
        <a:p>
          <a:pPr marL="0" lvl="0" indent="0" algn="l" defTabSz="800100">
            <a:lnSpc>
              <a:spcPct val="100000"/>
            </a:lnSpc>
            <a:spcBef>
              <a:spcPct val="0"/>
            </a:spcBef>
            <a:spcAft>
              <a:spcPct val="35000"/>
            </a:spcAft>
            <a:buNone/>
          </a:pPr>
          <a:r>
            <a:rPr lang="en-US" sz="1800" kern="1200" dirty="0"/>
            <a:t>Determine the preferred output formats for the table</a:t>
          </a:r>
        </a:p>
      </dsp:txBody>
      <dsp:txXfrm>
        <a:off x="587380" y="636886"/>
        <a:ext cx="10340448" cy="508554"/>
      </dsp:txXfrm>
    </dsp:sp>
    <dsp:sp modelId="{44E2CC11-36B0-4243-9915-2FDB3F806E22}">
      <dsp:nvSpPr>
        <dsp:cNvPr id="0" name=""/>
        <dsp:cNvSpPr/>
      </dsp:nvSpPr>
      <dsp:spPr>
        <a:xfrm>
          <a:off x="0" y="1272579"/>
          <a:ext cx="10927829" cy="50855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C6B57A-9F28-4823-8E40-21D6C099FB8B}">
      <dsp:nvSpPr>
        <dsp:cNvPr id="0" name=""/>
        <dsp:cNvSpPr/>
      </dsp:nvSpPr>
      <dsp:spPr>
        <a:xfrm>
          <a:off x="153837" y="1387003"/>
          <a:ext cx="279704" cy="2797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37557F-24B9-40B4-A0DF-471E604D7631}">
      <dsp:nvSpPr>
        <dsp:cNvPr id="0" name=""/>
        <dsp:cNvSpPr/>
      </dsp:nvSpPr>
      <dsp:spPr>
        <a:xfrm>
          <a:off x="587380" y="1272579"/>
          <a:ext cx="10340448" cy="50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822" tIns="53822" rIns="53822" bIns="53822" numCol="1" spcCol="1270" anchor="ctr" anchorCtr="0">
          <a:noAutofit/>
        </a:bodyPr>
        <a:lstStyle/>
        <a:p>
          <a:pPr marL="0" lvl="0" indent="0" algn="l" defTabSz="800100">
            <a:lnSpc>
              <a:spcPct val="100000"/>
            </a:lnSpc>
            <a:spcBef>
              <a:spcPct val="0"/>
            </a:spcBef>
            <a:spcAft>
              <a:spcPct val="35000"/>
            </a:spcAft>
            <a:buNone/>
          </a:pPr>
          <a:r>
            <a:rPr lang="en-US" sz="1800" kern="1200" dirty="0"/>
            <a:t>Test logic step-by-step using </a:t>
          </a:r>
          <a:r>
            <a:rPr lang="en-US" sz="1800" kern="1200" dirty="0" err="1"/>
            <a:t>Jupyter</a:t>
          </a:r>
          <a:r>
            <a:rPr lang="en-US" sz="1800" kern="1200" dirty="0"/>
            <a:t> Notebook</a:t>
          </a:r>
        </a:p>
      </dsp:txBody>
      <dsp:txXfrm>
        <a:off x="587380" y="1272579"/>
        <a:ext cx="10340448" cy="508554"/>
      </dsp:txXfrm>
    </dsp:sp>
    <dsp:sp modelId="{1EB3DE0F-725A-4721-9DDE-4145B5A7509B}">
      <dsp:nvSpPr>
        <dsp:cNvPr id="0" name=""/>
        <dsp:cNvSpPr/>
      </dsp:nvSpPr>
      <dsp:spPr>
        <a:xfrm>
          <a:off x="0" y="1908271"/>
          <a:ext cx="10927829" cy="50855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69E05A-F801-4648-B222-97AD9653A85E}">
      <dsp:nvSpPr>
        <dsp:cNvPr id="0" name=""/>
        <dsp:cNvSpPr/>
      </dsp:nvSpPr>
      <dsp:spPr>
        <a:xfrm>
          <a:off x="153837" y="2022696"/>
          <a:ext cx="279704" cy="2797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316CF0-859E-4817-B21C-CA1FB7A6BDFB}">
      <dsp:nvSpPr>
        <dsp:cNvPr id="0" name=""/>
        <dsp:cNvSpPr/>
      </dsp:nvSpPr>
      <dsp:spPr>
        <a:xfrm>
          <a:off x="587380" y="1908271"/>
          <a:ext cx="10340448" cy="50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822" tIns="53822" rIns="53822" bIns="53822" numCol="1" spcCol="1270" anchor="ctr" anchorCtr="0">
          <a:noAutofit/>
        </a:bodyPr>
        <a:lstStyle/>
        <a:p>
          <a:pPr marL="0" lvl="0" indent="0" algn="l" defTabSz="800100">
            <a:lnSpc>
              <a:spcPct val="100000"/>
            </a:lnSpc>
            <a:spcBef>
              <a:spcPct val="0"/>
            </a:spcBef>
            <a:spcAft>
              <a:spcPct val="35000"/>
            </a:spcAft>
            <a:buNone/>
          </a:pPr>
          <a:r>
            <a:rPr lang="en-US" sz="1800" kern="1200" dirty="0"/>
            <a:t>Define functions used across process and separate into classes</a:t>
          </a:r>
        </a:p>
      </dsp:txBody>
      <dsp:txXfrm>
        <a:off x="587380" y="1908271"/>
        <a:ext cx="10340448" cy="508554"/>
      </dsp:txXfrm>
    </dsp:sp>
    <dsp:sp modelId="{21EBC70E-A800-4CAF-9B73-04AC696EE3B5}">
      <dsp:nvSpPr>
        <dsp:cNvPr id="0" name=""/>
        <dsp:cNvSpPr/>
      </dsp:nvSpPr>
      <dsp:spPr>
        <a:xfrm>
          <a:off x="0" y="2543964"/>
          <a:ext cx="10927829" cy="50855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9016E0-8B26-48EB-8A9D-C1AFD629CD44}">
      <dsp:nvSpPr>
        <dsp:cNvPr id="0" name=""/>
        <dsp:cNvSpPr/>
      </dsp:nvSpPr>
      <dsp:spPr>
        <a:xfrm>
          <a:off x="153837" y="2658389"/>
          <a:ext cx="279704" cy="27970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62C430-09B2-49ED-BB46-676B953D2946}">
      <dsp:nvSpPr>
        <dsp:cNvPr id="0" name=""/>
        <dsp:cNvSpPr/>
      </dsp:nvSpPr>
      <dsp:spPr>
        <a:xfrm>
          <a:off x="587380" y="2543964"/>
          <a:ext cx="10340448" cy="50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822" tIns="53822" rIns="53822" bIns="53822" numCol="1" spcCol="1270" anchor="ctr" anchorCtr="0">
          <a:noAutofit/>
        </a:bodyPr>
        <a:lstStyle/>
        <a:p>
          <a:pPr marL="0" lvl="0" indent="0" algn="l" defTabSz="800100">
            <a:lnSpc>
              <a:spcPct val="100000"/>
            </a:lnSpc>
            <a:spcBef>
              <a:spcPct val="0"/>
            </a:spcBef>
            <a:spcAft>
              <a:spcPct val="35000"/>
            </a:spcAft>
            <a:buNone/>
          </a:pPr>
          <a:r>
            <a:rPr lang="en-US" sz="1800" kern="1200" dirty="0"/>
            <a:t>Develop main process</a:t>
          </a:r>
        </a:p>
      </dsp:txBody>
      <dsp:txXfrm>
        <a:off x="587380" y="2543964"/>
        <a:ext cx="10340448" cy="508554"/>
      </dsp:txXfrm>
    </dsp:sp>
    <dsp:sp modelId="{AD2EB3B3-2695-44B5-B243-13314970DFF0}">
      <dsp:nvSpPr>
        <dsp:cNvPr id="0" name=""/>
        <dsp:cNvSpPr/>
      </dsp:nvSpPr>
      <dsp:spPr>
        <a:xfrm>
          <a:off x="0" y="3179657"/>
          <a:ext cx="10927829" cy="50855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474EF8-734D-4A21-BB99-DD24187C1A56}">
      <dsp:nvSpPr>
        <dsp:cNvPr id="0" name=""/>
        <dsp:cNvSpPr/>
      </dsp:nvSpPr>
      <dsp:spPr>
        <a:xfrm>
          <a:off x="153837" y="3294082"/>
          <a:ext cx="279704" cy="279704"/>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7A1645-217A-4C79-9536-266C578C4A6F}">
      <dsp:nvSpPr>
        <dsp:cNvPr id="0" name=""/>
        <dsp:cNvSpPr/>
      </dsp:nvSpPr>
      <dsp:spPr>
        <a:xfrm>
          <a:off x="587380" y="3179657"/>
          <a:ext cx="10340448" cy="50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822" tIns="53822" rIns="53822" bIns="53822" numCol="1" spcCol="1270" anchor="ctr" anchorCtr="0">
          <a:noAutofit/>
        </a:bodyPr>
        <a:lstStyle/>
        <a:p>
          <a:pPr marL="0" lvl="0" indent="0" algn="l" defTabSz="800100">
            <a:lnSpc>
              <a:spcPct val="100000"/>
            </a:lnSpc>
            <a:spcBef>
              <a:spcPct val="0"/>
            </a:spcBef>
            <a:spcAft>
              <a:spcPct val="35000"/>
            </a:spcAft>
            <a:buNone/>
          </a:pPr>
          <a:r>
            <a:rPr lang="en-US" sz="1800" kern="1200" dirty="0"/>
            <a:t>Create user interface for parameters and update script dependencies</a:t>
          </a:r>
        </a:p>
      </dsp:txBody>
      <dsp:txXfrm>
        <a:off x="587380" y="3179657"/>
        <a:ext cx="10340448" cy="5085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2272CF-54AA-4538-9665-1404F02FD095}">
      <dsp:nvSpPr>
        <dsp:cNvPr id="0" name=""/>
        <dsp:cNvSpPr/>
      </dsp:nvSpPr>
      <dsp:spPr>
        <a:xfrm>
          <a:off x="659666" y="2363"/>
          <a:ext cx="1839930" cy="1103958"/>
        </a:xfrm>
        <a:prstGeom prst="flowChartAlternateProcess">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pandas</a:t>
          </a:r>
        </a:p>
      </dsp:txBody>
      <dsp:txXfrm>
        <a:off x="713556" y="56253"/>
        <a:ext cx="1732150" cy="996178"/>
      </dsp:txXfrm>
    </dsp:sp>
    <dsp:sp modelId="{ADAC187F-893A-4F19-AB16-2AB9D62EA6DD}">
      <dsp:nvSpPr>
        <dsp:cNvPr id="0" name=""/>
        <dsp:cNvSpPr/>
      </dsp:nvSpPr>
      <dsp:spPr>
        <a:xfrm>
          <a:off x="2683590" y="2363"/>
          <a:ext cx="1839930" cy="1103958"/>
        </a:xfrm>
        <a:prstGeom prst="flowChartAlternateProcess">
          <a:avLst/>
        </a:prstGeom>
        <a:solidFill>
          <a:schemeClr val="accent3">
            <a:hueOff val="823433"/>
            <a:satOff val="4942"/>
            <a:lumOff val="376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plotly</a:t>
          </a:r>
          <a:endParaRPr lang="en-US" sz="1800" kern="1200" dirty="0"/>
        </a:p>
      </dsp:txBody>
      <dsp:txXfrm>
        <a:off x="2737480" y="56253"/>
        <a:ext cx="1732150" cy="996178"/>
      </dsp:txXfrm>
    </dsp:sp>
    <dsp:sp modelId="{EE15F815-13AD-44CF-BA11-136F0382B28C}">
      <dsp:nvSpPr>
        <dsp:cNvPr id="0" name=""/>
        <dsp:cNvSpPr/>
      </dsp:nvSpPr>
      <dsp:spPr>
        <a:xfrm>
          <a:off x="659666" y="1290314"/>
          <a:ext cx="1839930" cy="1103958"/>
        </a:xfrm>
        <a:prstGeom prst="flowChartAlternateProcess">
          <a:avLst/>
        </a:prstGeom>
        <a:solidFill>
          <a:schemeClr val="accent3">
            <a:hueOff val="1646865"/>
            <a:satOff val="9885"/>
            <a:lumOff val="753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tkinter</a:t>
          </a:r>
          <a:endParaRPr lang="en-US" sz="1800" kern="1200" dirty="0"/>
        </a:p>
      </dsp:txBody>
      <dsp:txXfrm>
        <a:off x="713556" y="1344204"/>
        <a:ext cx="1732150" cy="996178"/>
      </dsp:txXfrm>
    </dsp:sp>
    <dsp:sp modelId="{AE14A3C5-BD3E-476C-BAA9-02E33A06796E}">
      <dsp:nvSpPr>
        <dsp:cNvPr id="0" name=""/>
        <dsp:cNvSpPr/>
      </dsp:nvSpPr>
      <dsp:spPr>
        <a:xfrm>
          <a:off x="2683590" y="1290314"/>
          <a:ext cx="1839930" cy="1103958"/>
        </a:xfrm>
        <a:prstGeom prst="flowChartAlternateProcess">
          <a:avLst/>
        </a:prstGeom>
        <a:solidFill>
          <a:schemeClr val="accent3">
            <a:hueOff val="2470298"/>
            <a:satOff val="14827"/>
            <a:lumOff val="1129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os</a:t>
          </a:r>
          <a:endParaRPr lang="en-US" sz="1800" kern="1200" dirty="0"/>
        </a:p>
      </dsp:txBody>
      <dsp:txXfrm>
        <a:off x="2737480" y="1344204"/>
        <a:ext cx="1732150" cy="996178"/>
      </dsp:txXfrm>
    </dsp:sp>
    <dsp:sp modelId="{1C89CF16-55AF-4E95-8432-54FBA76830E0}">
      <dsp:nvSpPr>
        <dsp:cNvPr id="0" name=""/>
        <dsp:cNvSpPr/>
      </dsp:nvSpPr>
      <dsp:spPr>
        <a:xfrm>
          <a:off x="659666" y="2578266"/>
          <a:ext cx="1839930" cy="1103958"/>
        </a:xfrm>
        <a:prstGeom prst="flowChartAlternateProcess">
          <a:avLst/>
        </a:prstGeom>
        <a:solidFill>
          <a:schemeClr val="accent3">
            <a:hueOff val="3293730"/>
            <a:satOff val="19770"/>
            <a:lumOff val="1506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datetime</a:t>
          </a:r>
        </a:p>
      </dsp:txBody>
      <dsp:txXfrm>
        <a:off x="713556" y="2632156"/>
        <a:ext cx="1732150" cy="996178"/>
      </dsp:txXfrm>
    </dsp:sp>
    <dsp:sp modelId="{540BB7CD-B3DC-45FC-B5E5-1152DE641C3C}">
      <dsp:nvSpPr>
        <dsp:cNvPr id="0" name=""/>
        <dsp:cNvSpPr/>
      </dsp:nvSpPr>
      <dsp:spPr>
        <a:xfrm>
          <a:off x="2683590" y="2578266"/>
          <a:ext cx="1839930" cy="1103958"/>
        </a:xfrm>
        <a:prstGeom prst="flowChartAlternateProcess">
          <a:avLst/>
        </a:prstGeom>
        <a:solidFill>
          <a:schemeClr val="accent3">
            <a:hueOff val="4117163"/>
            <a:satOff val="24712"/>
            <a:lumOff val="1882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jupyter</a:t>
          </a:r>
          <a:endParaRPr lang="en-US" sz="1800" kern="1200" dirty="0"/>
        </a:p>
      </dsp:txBody>
      <dsp:txXfrm>
        <a:off x="2737480" y="2632156"/>
        <a:ext cx="1732150" cy="9961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728DEB-852C-4B05-8F9C-110B08DED88C}">
      <dsp:nvSpPr>
        <dsp:cNvPr id="0" name=""/>
        <dsp:cNvSpPr/>
      </dsp:nvSpPr>
      <dsp:spPr>
        <a:xfrm>
          <a:off x="251891" y="1799"/>
          <a:ext cx="4654003" cy="1187416"/>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User interface for business users</a:t>
          </a:r>
        </a:p>
      </dsp:txBody>
      <dsp:txXfrm>
        <a:off x="309856" y="59764"/>
        <a:ext cx="4538073" cy="1071486"/>
      </dsp:txXfrm>
    </dsp:sp>
    <dsp:sp modelId="{560689FA-8CF8-4409-A96B-419D0AB6354D}">
      <dsp:nvSpPr>
        <dsp:cNvPr id="0" name=""/>
        <dsp:cNvSpPr/>
      </dsp:nvSpPr>
      <dsp:spPr>
        <a:xfrm>
          <a:off x="251891" y="1248585"/>
          <a:ext cx="4654003" cy="1187416"/>
        </a:xfrm>
        <a:prstGeom prst="roundRect">
          <a:avLst/>
        </a:prstGeom>
        <a:solidFill>
          <a:schemeClr val="accent3">
            <a:hueOff val="2058582"/>
            <a:satOff val="12356"/>
            <a:lumOff val="941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Dynamic inputs to allow for use across different indicators without code changes</a:t>
          </a:r>
        </a:p>
      </dsp:txBody>
      <dsp:txXfrm>
        <a:off x="309856" y="1306550"/>
        <a:ext cx="4538073" cy="1071486"/>
      </dsp:txXfrm>
    </dsp:sp>
    <dsp:sp modelId="{77E9BF8A-64D6-42E4-A581-29EA6E8D788C}">
      <dsp:nvSpPr>
        <dsp:cNvPr id="0" name=""/>
        <dsp:cNvSpPr/>
      </dsp:nvSpPr>
      <dsp:spPr>
        <a:xfrm>
          <a:off x="251891" y="2495372"/>
          <a:ext cx="4654003" cy="1187416"/>
        </a:xfrm>
        <a:prstGeom prst="roundRect">
          <a:avLst/>
        </a:prstGeom>
        <a:solidFill>
          <a:schemeClr val="accent3">
            <a:hueOff val="4117163"/>
            <a:satOff val="24712"/>
            <a:lumOff val="1882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Interactive outputs in multiple formats</a:t>
          </a:r>
        </a:p>
      </dsp:txBody>
      <dsp:txXfrm>
        <a:off x="309856" y="2553337"/>
        <a:ext cx="4538073" cy="10714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22BA8B-F46F-4616-A998-DDE6DA8B6C4D}">
      <dsp:nvSpPr>
        <dsp:cNvPr id="0" name=""/>
        <dsp:cNvSpPr/>
      </dsp:nvSpPr>
      <dsp:spPr>
        <a:xfrm>
          <a:off x="2952" y="51825"/>
          <a:ext cx="1568611" cy="541937"/>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Data sourcing</a:t>
          </a:r>
        </a:p>
      </dsp:txBody>
      <dsp:txXfrm>
        <a:off x="2952" y="51825"/>
        <a:ext cx="1568611" cy="541937"/>
      </dsp:txXfrm>
    </dsp:sp>
    <dsp:sp modelId="{2833B193-07B3-4317-ACBE-C4CFD1D57524}">
      <dsp:nvSpPr>
        <dsp:cNvPr id="0" name=""/>
        <dsp:cNvSpPr/>
      </dsp:nvSpPr>
      <dsp:spPr>
        <a:xfrm>
          <a:off x="2952" y="593762"/>
          <a:ext cx="1568611" cy="3705750"/>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Source user input parameters from application</a:t>
          </a:r>
        </a:p>
        <a:p>
          <a:pPr marL="228600" lvl="2" indent="-114300" algn="l" defTabSz="622300">
            <a:lnSpc>
              <a:spcPct val="90000"/>
            </a:lnSpc>
            <a:spcBef>
              <a:spcPct val="0"/>
            </a:spcBef>
            <a:spcAft>
              <a:spcPct val="15000"/>
            </a:spcAft>
            <a:buChar char="•"/>
          </a:pPr>
          <a:r>
            <a:rPr lang="en-US" sz="1400" kern="1200" dirty="0"/>
            <a:t>Input file path</a:t>
          </a:r>
        </a:p>
        <a:p>
          <a:pPr marL="228600" lvl="2" indent="-114300" algn="l" defTabSz="622300">
            <a:lnSpc>
              <a:spcPct val="90000"/>
            </a:lnSpc>
            <a:spcBef>
              <a:spcPct val="0"/>
            </a:spcBef>
            <a:spcAft>
              <a:spcPct val="15000"/>
            </a:spcAft>
            <a:buChar char="•"/>
          </a:pPr>
          <a:r>
            <a:rPr lang="en-US" sz="1400" kern="1200" dirty="0"/>
            <a:t>Input file names</a:t>
          </a:r>
        </a:p>
        <a:p>
          <a:pPr marL="228600" lvl="2" indent="-114300" algn="l" defTabSz="622300">
            <a:lnSpc>
              <a:spcPct val="90000"/>
            </a:lnSpc>
            <a:spcBef>
              <a:spcPct val="0"/>
            </a:spcBef>
            <a:spcAft>
              <a:spcPct val="15000"/>
            </a:spcAft>
            <a:buChar char="•"/>
          </a:pPr>
          <a:r>
            <a:rPr lang="en-US" sz="1400" kern="1200"/>
            <a:t>Input file descriptions</a:t>
          </a:r>
        </a:p>
        <a:p>
          <a:pPr marL="114300" lvl="1" indent="-114300" algn="l" defTabSz="622300">
            <a:lnSpc>
              <a:spcPct val="90000"/>
            </a:lnSpc>
            <a:spcBef>
              <a:spcPct val="0"/>
            </a:spcBef>
            <a:spcAft>
              <a:spcPct val="15000"/>
            </a:spcAft>
            <a:buChar char="•"/>
          </a:pPr>
          <a:r>
            <a:rPr lang="en-US" sz="1400" kern="1200"/>
            <a:t>Create input paths based on user input values</a:t>
          </a:r>
        </a:p>
        <a:p>
          <a:pPr marL="114300" lvl="1" indent="-114300" algn="l" defTabSz="622300">
            <a:lnSpc>
              <a:spcPct val="90000"/>
            </a:lnSpc>
            <a:spcBef>
              <a:spcPct val="0"/>
            </a:spcBef>
            <a:spcAft>
              <a:spcPct val="15000"/>
            </a:spcAft>
            <a:buChar char="•"/>
          </a:pPr>
          <a:r>
            <a:rPr lang="en-US" sz="1400" kern="1200"/>
            <a:t>Source input csv from FRED in Date|Value format</a:t>
          </a:r>
        </a:p>
      </dsp:txBody>
      <dsp:txXfrm>
        <a:off x="2952" y="593762"/>
        <a:ext cx="1568611" cy="3705750"/>
      </dsp:txXfrm>
    </dsp:sp>
    <dsp:sp modelId="{252B09DC-7DB1-448C-BE3A-B9A1FE2E0AC1}">
      <dsp:nvSpPr>
        <dsp:cNvPr id="0" name=""/>
        <dsp:cNvSpPr/>
      </dsp:nvSpPr>
      <dsp:spPr>
        <a:xfrm>
          <a:off x="1791169" y="51825"/>
          <a:ext cx="1568611" cy="541937"/>
        </a:xfrm>
        <a:prstGeom prst="rect">
          <a:avLst/>
        </a:prstGeom>
        <a:solidFill>
          <a:schemeClr val="accent3">
            <a:hueOff val="823433"/>
            <a:satOff val="4942"/>
            <a:lumOff val="3765"/>
            <a:alphaOff val="0"/>
          </a:schemeClr>
        </a:solidFill>
        <a:ln w="19050" cap="flat" cmpd="sng" algn="ctr">
          <a:solidFill>
            <a:schemeClr val="accent3">
              <a:hueOff val="823433"/>
              <a:satOff val="4942"/>
              <a:lumOff val="3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Data processing - Charts</a:t>
          </a:r>
        </a:p>
      </dsp:txBody>
      <dsp:txXfrm>
        <a:off x="1791169" y="51825"/>
        <a:ext cx="1568611" cy="541937"/>
      </dsp:txXfrm>
    </dsp:sp>
    <dsp:sp modelId="{F59C6182-9BDB-4B0B-8034-68F064EE0A52}">
      <dsp:nvSpPr>
        <dsp:cNvPr id="0" name=""/>
        <dsp:cNvSpPr/>
      </dsp:nvSpPr>
      <dsp:spPr>
        <a:xfrm>
          <a:off x="1791169" y="593762"/>
          <a:ext cx="1568611" cy="3705750"/>
        </a:xfrm>
        <a:prstGeom prst="rect">
          <a:avLst/>
        </a:prstGeom>
        <a:solidFill>
          <a:schemeClr val="accent3">
            <a:tint val="40000"/>
            <a:alpha val="90000"/>
            <a:hueOff val="1011031"/>
            <a:satOff val="8941"/>
            <a:lumOff val="1059"/>
            <a:alphaOff val="0"/>
          </a:schemeClr>
        </a:solidFill>
        <a:ln w="19050" cap="flat" cmpd="sng" algn="ctr">
          <a:solidFill>
            <a:schemeClr val="accent3">
              <a:tint val="40000"/>
              <a:alpha val="90000"/>
              <a:hueOff val="1011031"/>
              <a:satOff val="8941"/>
              <a:lumOff val="10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Convert wide table (indicator as column name) to long table (indicator as row value)</a:t>
          </a:r>
        </a:p>
        <a:p>
          <a:pPr marL="114300" lvl="1" indent="-114300" algn="l" defTabSz="622300">
            <a:lnSpc>
              <a:spcPct val="90000"/>
            </a:lnSpc>
            <a:spcBef>
              <a:spcPct val="0"/>
            </a:spcBef>
            <a:spcAft>
              <a:spcPct val="15000"/>
            </a:spcAft>
            <a:buChar char="•"/>
          </a:pPr>
          <a:r>
            <a:rPr lang="en-US" sz="1400" kern="1200"/>
            <a:t>Stack both long tables</a:t>
          </a:r>
        </a:p>
      </dsp:txBody>
      <dsp:txXfrm>
        <a:off x="1791169" y="593762"/>
        <a:ext cx="1568611" cy="3705750"/>
      </dsp:txXfrm>
    </dsp:sp>
    <dsp:sp modelId="{4EE3191A-092E-40D6-A9BE-7A1DE5779147}">
      <dsp:nvSpPr>
        <dsp:cNvPr id="0" name=""/>
        <dsp:cNvSpPr/>
      </dsp:nvSpPr>
      <dsp:spPr>
        <a:xfrm>
          <a:off x="3579385" y="51825"/>
          <a:ext cx="1568611" cy="541937"/>
        </a:xfrm>
        <a:prstGeom prst="rect">
          <a:avLst/>
        </a:prstGeom>
        <a:solidFill>
          <a:schemeClr val="accent3">
            <a:hueOff val="1646865"/>
            <a:satOff val="9885"/>
            <a:lumOff val="7530"/>
            <a:alphaOff val="0"/>
          </a:schemeClr>
        </a:solidFill>
        <a:ln w="19050" cap="flat" cmpd="sng" algn="ctr">
          <a:solidFill>
            <a:schemeClr val="accent3">
              <a:hueOff val="1646865"/>
              <a:satOff val="9885"/>
              <a:lumOff val="75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Data processing – Correlation</a:t>
          </a:r>
        </a:p>
      </dsp:txBody>
      <dsp:txXfrm>
        <a:off x="3579385" y="51825"/>
        <a:ext cx="1568611" cy="541937"/>
      </dsp:txXfrm>
    </dsp:sp>
    <dsp:sp modelId="{5F154CB2-D7A6-4585-A6F4-9376E4065EB3}">
      <dsp:nvSpPr>
        <dsp:cNvPr id="0" name=""/>
        <dsp:cNvSpPr/>
      </dsp:nvSpPr>
      <dsp:spPr>
        <a:xfrm>
          <a:off x="3579385" y="593762"/>
          <a:ext cx="1568611" cy="3705750"/>
        </a:xfrm>
        <a:prstGeom prst="rect">
          <a:avLst/>
        </a:prstGeom>
        <a:solidFill>
          <a:schemeClr val="accent3">
            <a:tint val="40000"/>
            <a:alpha val="90000"/>
            <a:hueOff val="2022062"/>
            <a:satOff val="17882"/>
            <a:lumOff val="2118"/>
            <a:alphaOff val="0"/>
          </a:schemeClr>
        </a:solidFill>
        <a:ln w="19050" cap="flat" cmpd="sng" algn="ctr">
          <a:solidFill>
            <a:schemeClr val="accent3">
              <a:tint val="40000"/>
              <a:alpha val="90000"/>
              <a:hueOff val="2022062"/>
              <a:satOff val="17882"/>
              <a:lumOff val="211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Inner join both wide tables on date for correlation calculations</a:t>
          </a:r>
        </a:p>
        <a:p>
          <a:pPr marL="114300" lvl="1" indent="-114300" algn="l" defTabSz="622300">
            <a:lnSpc>
              <a:spcPct val="90000"/>
            </a:lnSpc>
            <a:spcBef>
              <a:spcPct val="0"/>
            </a:spcBef>
            <a:spcAft>
              <a:spcPct val="15000"/>
            </a:spcAft>
            <a:buChar char="•"/>
          </a:pPr>
          <a:r>
            <a:rPr lang="en-US" sz="1400" kern="1200" dirty="0"/>
            <a:t>Shift data by n periods for lag and lead correlation</a:t>
          </a:r>
        </a:p>
      </dsp:txBody>
      <dsp:txXfrm>
        <a:off x="3579385" y="593762"/>
        <a:ext cx="1568611" cy="3705750"/>
      </dsp:txXfrm>
    </dsp:sp>
    <dsp:sp modelId="{B5AE0319-F22D-40CB-9B5D-37B7DAEFA40A}">
      <dsp:nvSpPr>
        <dsp:cNvPr id="0" name=""/>
        <dsp:cNvSpPr/>
      </dsp:nvSpPr>
      <dsp:spPr>
        <a:xfrm>
          <a:off x="5367602" y="51825"/>
          <a:ext cx="1568611" cy="541937"/>
        </a:xfrm>
        <a:prstGeom prst="rect">
          <a:avLst/>
        </a:prstGeom>
        <a:solidFill>
          <a:schemeClr val="accent3">
            <a:hueOff val="2470298"/>
            <a:satOff val="14827"/>
            <a:lumOff val="11295"/>
            <a:alphaOff val="0"/>
          </a:schemeClr>
        </a:solidFill>
        <a:ln w="19050" cap="flat" cmpd="sng" algn="ctr">
          <a:solidFill>
            <a:schemeClr val="accent3">
              <a:hueOff val="2470298"/>
              <a:satOff val="14827"/>
              <a:lumOff val="112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Calculations</a:t>
          </a:r>
        </a:p>
      </dsp:txBody>
      <dsp:txXfrm>
        <a:off x="5367602" y="51825"/>
        <a:ext cx="1568611" cy="541937"/>
      </dsp:txXfrm>
    </dsp:sp>
    <dsp:sp modelId="{27CD1141-3B17-4471-85AD-E842B19EF58C}">
      <dsp:nvSpPr>
        <dsp:cNvPr id="0" name=""/>
        <dsp:cNvSpPr/>
      </dsp:nvSpPr>
      <dsp:spPr>
        <a:xfrm>
          <a:off x="5367602" y="593762"/>
          <a:ext cx="1568611" cy="3705750"/>
        </a:xfrm>
        <a:prstGeom prst="rect">
          <a:avLst/>
        </a:prstGeom>
        <a:solidFill>
          <a:schemeClr val="accent3">
            <a:tint val="40000"/>
            <a:alpha val="90000"/>
            <a:hueOff val="3033093"/>
            <a:satOff val="26823"/>
            <a:lumOff val="3177"/>
            <a:alphaOff val="0"/>
          </a:schemeClr>
        </a:solidFill>
        <a:ln w="19050" cap="flat" cmpd="sng" algn="ctr">
          <a:solidFill>
            <a:schemeClr val="accent3">
              <a:tint val="40000"/>
              <a:alpha val="90000"/>
              <a:hueOff val="3033093"/>
              <a:satOff val="26823"/>
              <a:lumOff val="31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Correlation</a:t>
          </a:r>
        </a:p>
        <a:p>
          <a:pPr marL="114300" lvl="1" indent="-114300" algn="l" defTabSz="622300">
            <a:lnSpc>
              <a:spcPct val="90000"/>
            </a:lnSpc>
            <a:spcBef>
              <a:spcPct val="0"/>
            </a:spcBef>
            <a:spcAft>
              <a:spcPct val="15000"/>
            </a:spcAft>
            <a:buChar char="•"/>
          </a:pPr>
          <a:r>
            <a:rPr lang="en-US" sz="1400" kern="1200" dirty="0"/>
            <a:t>Lag and lead correlation</a:t>
          </a:r>
        </a:p>
        <a:p>
          <a:pPr marL="114300" lvl="1" indent="-114300" algn="l" defTabSz="622300">
            <a:lnSpc>
              <a:spcPct val="90000"/>
            </a:lnSpc>
            <a:spcBef>
              <a:spcPct val="0"/>
            </a:spcBef>
            <a:spcAft>
              <a:spcPct val="15000"/>
            </a:spcAft>
            <a:buChar char="•"/>
          </a:pPr>
          <a:r>
            <a:rPr lang="en-US" sz="1400" kern="1200" dirty="0"/>
            <a:t>Time horizon </a:t>
          </a:r>
        </a:p>
      </dsp:txBody>
      <dsp:txXfrm>
        <a:off x="5367602" y="593762"/>
        <a:ext cx="1568611" cy="3705750"/>
      </dsp:txXfrm>
    </dsp:sp>
    <dsp:sp modelId="{EF1B0001-55E2-4F10-A11F-07B63F40C8C7}">
      <dsp:nvSpPr>
        <dsp:cNvPr id="0" name=""/>
        <dsp:cNvSpPr/>
      </dsp:nvSpPr>
      <dsp:spPr>
        <a:xfrm>
          <a:off x="7155819" y="51825"/>
          <a:ext cx="1568611" cy="541937"/>
        </a:xfrm>
        <a:prstGeom prst="rect">
          <a:avLst/>
        </a:prstGeom>
        <a:solidFill>
          <a:schemeClr val="accent3">
            <a:hueOff val="3293730"/>
            <a:satOff val="19770"/>
            <a:lumOff val="15060"/>
            <a:alphaOff val="0"/>
          </a:schemeClr>
        </a:solidFill>
        <a:ln w="19050" cap="flat" cmpd="sng" algn="ctr">
          <a:solidFill>
            <a:schemeClr val="accent3">
              <a:hueOff val="3293730"/>
              <a:satOff val="19770"/>
              <a:lumOff val="1506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Create Plotly figures</a:t>
          </a:r>
        </a:p>
      </dsp:txBody>
      <dsp:txXfrm>
        <a:off x="7155819" y="51825"/>
        <a:ext cx="1568611" cy="541937"/>
      </dsp:txXfrm>
    </dsp:sp>
    <dsp:sp modelId="{45500082-8F72-42DB-8565-C0BA6BC0A18E}">
      <dsp:nvSpPr>
        <dsp:cNvPr id="0" name=""/>
        <dsp:cNvSpPr/>
      </dsp:nvSpPr>
      <dsp:spPr>
        <a:xfrm>
          <a:off x="7155819" y="593762"/>
          <a:ext cx="1568611" cy="3705750"/>
        </a:xfrm>
        <a:prstGeom prst="rect">
          <a:avLst/>
        </a:prstGeom>
        <a:solidFill>
          <a:schemeClr val="accent3">
            <a:tint val="40000"/>
            <a:alpha val="90000"/>
            <a:hueOff val="4044124"/>
            <a:satOff val="35764"/>
            <a:lumOff val="4236"/>
            <a:alphaOff val="0"/>
          </a:schemeClr>
        </a:solidFill>
        <a:ln w="19050" cap="flat" cmpd="sng" algn="ctr">
          <a:solidFill>
            <a:schemeClr val="accent3">
              <a:tint val="40000"/>
              <a:alpha val="90000"/>
              <a:hueOff val="4044124"/>
              <a:satOff val="35764"/>
              <a:lumOff val="423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Time series chart</a:t>
          </a:r>
        </a:p>
        <a:p>
          <a:pPr marL="114300" lvl="1" indent="-114300" algn="l" defTabSz="622300">
            <a:lnSpc>
              <a:spcPct val="90000"/>
            </a:lnSpc>
            <a:spcBef>
              <a:spcPct val="0"/>
            </a:spcBef>
            <a:spcAft>
              <a:spcPct val="15000"/>
            </a:spcAft>
            <a:buChar char="•"/>
          </a:pPr>
          <a:r>
            <a:rPr lang="en-US" sz="1400" kern="1200" dirty="0"/>
            <a:t>Analysis output table</a:t>
          </a:r>
        </a:p>
      </dsp:txBody>
      <dsp:txXfrm>
        <a:off x="7155819" y="593762"/>
        <a:ext cx="1568611" cy="3705750"/>
      </dsp:txXfrm>
    </dsp:sp>
    <dsp:sp modelId="{C9672153-6716-4185-89E6-87024EC864AB}">
      <dsp:nvSpPr>
        <dsp:cNvPr id="0" name=""/>
        <dsp:cNvSpPr/>
      </dsp:nvSpPr>
      <dsp:spPr>
        <a:xfrm>
          <a:off x="8944036" y="51825"/>
          <a:ext cx="1568611" cy="541937"/>
        </a:xfrm>
        <a:prstGeom prst="rect">
          <a:avLst/>
        </a:prstGeom>
        <a:solidFill>
          <a:schemeClr val="accent3">
            <a:hueOff val="4117163"/>
            <a:satOff val="24712"/>
            <a:lumOff val="18825"/>
            <a:alphaOff val="0"/>
          </a:schemeClr>
        </a:solidFill>
        <a:ln w="19050" cap="flat" cmpd="sng" algn="ctr">
          <a:solidFill>
            <a:schemeClr val="accent3">
              <a:hueOff val="4117163"/>
              <a:satOff val="24712"/>
              <a:lumOff val="1882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Output</a:t>
          </a:r>
        </a:p>
      </dsp:txBody>
      <dsp:txXfrm>
        <a:off x="8944036" y="51825"/>
        <a:ext cx="1568611" cy="541937"/>
      </dsp:txXfrm>
    </dsp:sp>
    <dsp:sp modelId="{E97EB7F4-EFC3-4BEA-8F48-87EEB0774A57}">
      <dsp:nvSpPr>
        <dsp:cNvPr id="0" name=""/>
        <dsp:cNvSpPr/>
      </dsp:nvSpPr>
      <dsp:spPr>
        <a:xfrm>
          <a:off x="8944036" y="593762"/>
          <a:ext cx="1568611" cy="3705750"/>
        </a:xfrm>
        <a:prstGeom prst="rect">
          <a:avLst/>
        </a:prstGeom>
        <a:solidFill>
          <a:schemeClr val="accent3">
            <a:tint val="40000"/>
            <a:alpha val="90000"/>
            <a:hueOff val="5055155"/>
            <a:satOff val="44705"/>
            <a:lumOff val="5295"/>
            <a:alphaOff val="0"/>
          </a:schemeClr>
        </a:solidFill>
        <a:ln w="19050" cap="flat" cmpd="sng" algn="ctr">
          <a:solidFill>
            <a:schemeClr val="accent3">
              <a:tint val="40000"/>
              <a:alpha val="90000"/>
              <a:hueOff val="5055155"/>
              <a:satOff val="44705"/>
              <a:lumOff val="529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Create output paths based on user input values</a:t>
          </a:r>
        </a:p>
        <a:p>
          <a:pPr marL="114300" lvl="1" indent="-114300" algn="l" defTabSz="622300">
            <a:lnSpc>
              <a:spcPct val="90000"/>
            </a:lnSpc>
            <a:spcBef>
              <a:spcPct val="0"/>
            </a:spcBef>
            <a:spcAft>
              <a:spcPct val="15000"/>
            </a:spcAft>
            <a:buChar char="•"/>
          </a:pPr>
          <a:r>
            <a:rPr lang="en-US" sz="1400" kern="1200" dirty="0"/>
            <a:t>Output charts and tables in different formats (.html, .pdf, .csv)</a:t>
          </a:r>
        </a:p>
        <a:p>
          <a:pPr marL="114300" lvl="1" indent="-114300" algn="l" defTabSz="622300">
            <a:lnSpc>
              <a:spcPct val="90000"/>
            </a:lnSpc>
            <a:spcBef>
              <a:spcPct val="0"/>
            </a:spcBef>
            <a:spcAft>
              <a:spcPct val="15000"/>
            </a:spcAft>
            <a:buChar char="•"/>
          </a:pPr>
          <a:r>
            <a:rPr lang="en-US" sz="1400" kern="1200"/>
            <a:t>Open .html files in web browser after application finishes running</a:t>
          </a:r>
        </a:p>
      </dsp:txBody>
      <dsp:txXfrm>
        <a:off x="8944036" y="593762"/>
        <a:ext cx="1568611" cy="37057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870FA-9438-4852-BB03-22B43C10021E}">
      <dsp:nvSpPr>
        <dsp:cNvPr id="0" name=""/>
        <dsp:cNvSpPr/>
      </dsp:nvSpPr>
      <dsp:spPr>
        <a:xfrm>
          <a:off x="6916" y="223403"/>
          <a:ext cx="1140268" cy="1009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106672-9A87-4E20-A7A0-334B6EA11ADB}">
      <dsp:nvSpPr>
        <dsp:cNvPr id="0" name=""/>
        <dsp:cNvSpPr/>
      </dsp:nvSpPr>
      <dsp:spPr>
        <a:xfrm>
          <a:off x="6916" y="1380999"/>
          <a:ext cx="3257909" cy="432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kern="1200" dirty="0"/>
            <a:t>Challenges</a:t>
          </a:r>
        </a:p>
      </dsp:txBody>
      <dsp:txXfrm>
        <a:off x="6916" y="1380999"/>
        <a:ext cx="3257909" cy="432601"/>
      </dsp:txXfrm>
    </dsp:sp>
    <dsp:sp modelId="{2203BB9B-7974-45F4-83A5-64BEC1CE68B2}">
      <dsp:nvSpPr>
        <dsp:cNvPr id="0" name=""/>
        <dsp:cNvSpPr/>
      </dsp:nvSpPr>
      <dsp:spPr>
        <a:xfrm>
          <a:off x="6916" y="1882527"/>
          <a:ext cx="3257909" cy="1787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Font typeface="Arial" panose="020B0604020202020204" pitchFamily="34" charset="0"/>
            <a:buNone/>
          </a:pPr>
          <a:r>
            <a:rPr lang="en-US" sz="1400" kern="1200" dirty="0"/>
            <a:t>- Ensuring code is readable and understandable by a new audience</a:t>
          </a:r>
        </a:p>
        <a:p>
          <a:pPr marL="0" lvl="0" indent="0" algn="l" defTabSz="622300">
            <a:lnSpc>
              <a:spcPct val="100000"/>
            </a:lnSpc>
            <a:spcBef>
              <a:spcPct val="0"/>
            </a:spcBef>
            <a:spcAft>
              <a:spcPct val="35000"/>
            </a:spcAft>
            <a:buNone/>
          </a:pPr>
          <a:r>
            <a:rPr lang="en-US" sz="1400" kern="1200" dirty="0"/>
            <a:t>- Feature creep</a:t>
          </a:r>
        </a:p>
        <a:p>
          <a:pPr marL="0" lvl="0" indent="0" algn="l" defTabSz="622300">
            <a:lnSpc>
              <a:spcPct val="100000"/>
            </a:lnSpc>
            <a:spcBef>
              <a:spcPct val="0"/>
            </a:spcBef>
            <a:spcAft>
              <a:spcPct val="35000"/>
            </a:spcAft>
            <a:buNone/>
          </a:pPr>
          <a:r>
            <a:rPr lang="en-US" sz="1400" kern="1200" dirty="0"/>
            <a:t>- Functionality of Tableau Public vs. Tableau Professional (data connection limitations)</a:t>
          </a:r>
        </a:p>
      </dsp:txBody>
      <dsp:txXfrm>
        <a:off x="6916" y="1882527"/>
        <a:ext cx="3257909" cy="1787225"/>
      </dsp:txXfrm>
    </dsp:sp>
    <dsp:sp modelId="{91E0532D-A3E2-406F-ADEA-8E5C4F87A737}">
      <dsp:nvSpPr>
        <dsp:cNvPr id="0" name=""/>
        <dsp:cNvSpPr/>
      </dsp:nvSpPr>
      <dsp:spPr>
        <a:xfrm>
          <a:off x="3834959" y="223403"/>
          <a:ext cx="1140268" cy="100940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2000" b="-2000"/>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5703EC-6F56-45CA-B253-B52E44DCACB1}">
      <dsp:nvSpPr>
        <dsp:cNvPr id="0" name=""/>
        <dsp:cNvSpPr/>
      </dsp:nvSpPr>
      <dsp:spPr>
        <a:xfrm>
          <a:off x="3834959" y="1380999"/>
          <a:ext cx="3257909" cy="432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kern="1200" dirty="0"/>
            <a:t>Scalability</a:t>
          </a:r>
        </a:p>
      </dsp:txBody>
      <dsp:txXfrm>
        <a:off x="3834959" y="1380999"/>
        <a:ext cx="3257909" cy="432601"/>
      </dsp:txXfrm>
    </dsp:sp>
    <dsp:sp modelId="{4AFC7BF9-7CF1-48B6-B1B1-02EE5283AEC6}">
      <dsp:nvSpPr>
        <dsp:cNvPr id="0" name=""/>
        <dsp:cNvSpPr/>
      </dsp:nvSpPr>
      <dsp:spPr>
        <a:xfrm>
          <a:off x="3834959" y="1882527"/>
          <a:ext cx="3257909" cy="1787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dirty="0"/>
            <a:t>- Change data sourcing from csv to API requests</a:t>
          </a:r>
        </a:p>
        <a:p>
          <a:pPr marL="0" lvl="0" indent="0" algn="l" defTabSz="622300">
            <a:lnSpc>
              <a:spcPct val="100000"/>
            </a:lnSpc>
            <a:spcBef>
              <a:spcPct val="0"/>
            </a:spcBef>
            <a:spcAft>
              <a:spcPct val="35000"/>
            </a:spcAft>
            <a:buNone/>
          </a:pPr>
          <a:r>
            <a:rPr lang="en-US" sz="1400" kern="1200" dirty="0"/>
            <a:t>- Implement additional user input validation</a:t>
          </a:r>
        </a:p>
        <a:p>
          <a:pPr marL="0" lvl="0" indent="0" algn="l" defTabSz="622300">
            <a:lnSpc>
              <a:spcPct val="100000"/>
            </a:lnSpc>
            <a:spcBef>
              <a:spcPct val="0"/>
            </a:spcBef>
            <a:spcAft>
              <a:spcPct val="35000"/>
            </a:spcAft>
            <a:buNone/>
          </a:pPr>
          <a:r>
            <a:rPr lang="en-US" sz="1400" kern="1200" dirty="0"/>
            <a:t>- Collaborate with users to define additional calculations and important predictive analytics</a:t>
          </a:r>
        </a:p>
      </dsp:txBody>
      <dsp:txXfrm>
        <a:off x="3834959" y="1882527"/>
        <a:ext cx="3257909" cy="1787225"/>
      </dsp:txXfrm>
    </dsp:sp>
    <dsp:sp modelId="{64461ED6-37D7-4248-BFB5-124882794B8B}">
      <dsp:nvSpPr>
        <dsp:cNvPr id="0" name=""/>
        <dsp:cNvSpPr/>
      </dsp:nvSpPr>
      <dsp:spPr>
        <a:xfrm>
          <a:off x="7663003" y="223403"/>
          <a:ext cx="1140268" cy="100940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t="-2000" b="-2000"/>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DF2B76-F51F-4911-8F7E-8B7FBF5FD73B}">
      <dsp:nvSpPr>
        <dsp:cNvPr id="0" name=""/>
        <dsp:cNvSpPr/>
      </dsp:nvSpPr>
      <dsp:spPr>
        <a:xfrm>
          <a:off x="7663003" y="1380999"/>
          <a:ext cx="3257909" cy="432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kern="1200" dirty="0"/>
            <a:t>Maintenance</a:t>
          </a:r>
        </a:p>
      </dsp:txBody>
      <dsp:txXfrm>
        <a:off x="7663003" y="1380999"/>
        <a:ext cx="3257909" cy="432601"/>
      </dsp:txXfrm>
    </dsp:sp>
    <dsp:sp modelId="{FD5D0A0C-D213-4F40-B050-FA8D5D1C5A13}">
      <dsp:nvSpPr>
        <dsp:cNvPr id="0" name=""/>
        <dsp:cNvSpPr/>
      </dsp:nvSpPr>
      <dsp:spPr>
        <a:xfrm>
          <a:off x="7663003" y="1882527"/>
          <a:ext cx="3257909" cy="1787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dirty="0"/>
            <a:t>- Store detailed results in SQL database for users to access historical reports</a:t>
          </a:r>
        </a:p>
        <a:p>
          <a:pPr marL="0" lvl="0" indent="0" algn="l" defTabSz="622300">
            <a:lnSpc>
              <a:spcPct val="100000"/>
            </a:lnSpc>
            <a:spcBef>
              <a:spcPct val="0"/>
            </a:spcBef>
            <a:spcAft>
              <a:spcPct val="35000"/>
            </a:spcAft>
            <a:buNone/>
          </a:pPr>
          <a:r>
            <a:rPr lang="en-US" sz="1400" kern="1200" dirty="0"/>
            <a:t>- Live connections in Tableau Professional to update dashboard on scheduled-basis</a:t>
          </a:r>
        </a:p>
        <a:p>
          <a:pPr marL="0" lvl="0" indent="0" algn="l" defTabSz="622300">
            <a:lnSpc>
              <a:spcPct val="100000"/>
            </a:lnSpc>
            <a:spcBef>
              <a:spcPct val="0"/>
            </a:spcBef>
            <a:spcAft>
              <a:spcPct val="35000"/>
            </a:spcAft>
            <a:buNone/>
          </a:pPr>
          <a:r>
            <a:rPr lang="en-US" sz="1400" kern="1200" dirty="0"/>
            <a:t>- Trigger Python script from Tableau dashboard to allow users to update dashboard with new indicators or observations</a:t>
          </a:r>
        </a:p>
        <a:p>
          <a:pPr marL="0" lvl="0" indent="0" algn="l" defTabSz="622300">
            <a:lnSpc>
              <a:spcPct val="100000"/>
            </a:lnSpc>
            <a:spcBef>
              <a:spcPct val="0"/>
            </a:spcBef>
            <a:spcAft>
              <a:spcPct val="35000"/>
            </a:spcAft>
            <a:buNone/>
          </a:pPr>
          <a:endParaRPr lang="en-US" sz="1400" kern="1200" dirty="0"/>
        </a:p>
        <a:p>
          <a:pPr marL="0" lvl="0" indent="0" algn="l" defTabSz="622300">
            <a:lnSpc>
              <a:spcPct val="100000"/>
            </a:lnSpc>
            <a:spcBef>
              <a:spcPct val="0"/>
            </a:spcBef>
            <a:spcAft>
              <a:spcPct val="35000"/>
            </a:spcAft>
            <a:buNone/>
          </a:pPr>
          <a:endParaRPr lang="en-US" sz="1400" kern="1200" dirty="0"/>
        </a:p>
      </dsp:txBody>
      <dsp:txXfrm>
        <a:off x="7663003" y="1882527"/>
        <a:ext cx="3257909" cy="17872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BFC673-641B-4490-9910-455D10A4F2C1}">
      <dsp:nvSpPr>
        <dsp:cNvPr id="0" name=""/>
        <dsp:cNvSpPr/>
      </dsp:nvSpPr>
      <dsp:spPr>
        <a:xfrm>
          <a:off x="0" y="3305286"/>
          <a:ext cx="2949166" cy="1084868"/>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745" tIns="128016" rIns="209745" bIns="128016" numCol="1" spcCol="1270" anchor="ctr" anchorCtr="0">
          <a:noAutofit/>
        </a:bodyPr>
        <a:lstStyle/>
        <a:p>
          <a:pPr marL="0" lvl="0" indent="0" algn="ctr" defTabSz="800100">
            <a:lnSpc>
              <a:spcPct val="90000"/>
            </a:lnSpc>
            <a:spcBef>
              <a:spcPct val="0"/>
            </a:spcBef>
            <a:spcAft>
              <a:spcPct val="35000"/>
            </a:spcAft>
            <a:buNone/>
          </a:pPr>
          <a:r>
            <a:rPr lang="en-US" sz="1800" kern="1200"/>
            <a:t>Insights</a:t>
          </a:r>
        </a:p>
      </dsp:txBody>
      <dsp:txXfrm>
        <a:off x="0" y="3305286"/>
        <a:ext cx="2949166" cy="1084868"/>
      </dsp:txXfrm>
    </dsp:sp>
    <dsp:sp modelId="{5895E103-82F7-48CC-89A7-02A87625E9D9}">
      <dsp:nvSpPr>
        <dsp:cNvPr id="0" name=""/>
        <dsp:cNvSpPr/>
      </dsp:nvSpPr>
      <dsp:spPr>
        <a:xfrm>
          <a:off x="2949166" y="3305286"/>
          <a:ext cx="8847499" cy="1084868"/>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9469" tIns="177800" rIns="179469" bIns="177800" numCol="1" spcCol="1270" anchor="ctr" anchorCtr="0">
          <a:noAutofit/>
        </a:bodyPr>
        <a:lstStyle/>
        <a:p>
          <a:pPr marL="0" lvl="0" indent="0" algn="l" defTabSz="622300">
            <a:lnSpc>
              <a:spcPct val="90000"/>
            </a:lnSpc>
            <a:spcBef>
              <a:spcPct val="0"/>
            </a:spcBef>
            <a:spcAft>
              <a:spcPct val="35000"/>
            </a:spcAft>
            <a:buNone/>
          </a:pPr>
          <a:r>
            <a:rPr lang="en-US" sz="1400" kern="1200" dirty="0"/>
            <a:t>- Strong collinearity could limit use of the two data points in regression analysis</a:t>
          </a:r>
        </a:p>
        <a:p>
          <a:pPr marL="0" lvl="0" indent="0" algn="l" defTabSz="622300">
            <a:lnSpc>
              <a:spcPct val="90000"/>
            </a:lnSpc>
            <a:spcBef>
              <a:spcPct val="0"/>
            </a:spcBef>
            <a:spcAft>
              <a:spcPct val="35000"/>
            </a:spcAft>
            <a:buNone/>
          </a:pPr>
          <a:r>
            <a:rPr lang="en-US" sz="1400" kern="1200" dirty="0"/>
            <a:t>- An increase in energy prices can lead to an increase in processing costs for industrial materials</a:t>
          </a:r>
        </a:p>
        <a:p>
          <a:pPr marL="0" lvl="0" indent="0" algn="l" defTabSz="622300">
            <a:lnSpc>
              <a:spcPct val="90000"/>
            </a:lnSpc>
            <a:spcBef>
              <a:spcPct val="0"/>
            </a:spcBef>
            <a:spcAft>
              <a:spcPct val="35000"/>
            </a:spcAft>
            <a:buNone/>
          </a:pPr>
          <a:r>
            <a:rPr lang="en-US" sz="1400" kern="1200" dirty="0"/>
            <a:t>- An increase in industrial materials costs can lead to an increase in the  price of machinery used for oil extraction and transportation, as well as the production of renewable energy technologies such as windmills and solar panels</a:t>
          </a:r>
        </a:p>
      </dsp:txBody>
      <dsp:txXfrm>
        <a:off x="2949166" y="3305286"/>
        <a:ext cx="8847499" cy="1084868"/>
      </dsp:txXfrm>
    </dsp:sp>
    <dsp:sp modelId="{D906D0F5-D15E-488F-805B-CA593E0D3503}">
      <dsp:nvSpPr>
        <dsp:cNvPr id="0" name=""/>
        <dsp:cNvSpPr/>
      </dsp:nvSpPr>
      <dsp:spPr>
        <a:xfrm rot="10800000">
          <a:off x="0" y="1653031"/>
          <a:ext cx="2949166" cy="1668528"/>
        </a:xfrm>
        <a:prstGeom prst="upArrowCallout">
          <a:avLst>
            <a:gd name="adj1" fmla="val 5000"/>
            <a:gd name="adj2" fmla="val 10000"/>
            <a:gd name="adj3" fmla="val 15000"/>
            <a:gd name="adj4" fmla="val 64977"/>
          </a:avLst>
        </a:prstGeom>
        <a:solidFill>
          <a:schemeClr val="accent3">
            <a:hueOff val="2058582"/>
            <a:satOff val="12356"/>
            <a:lumOff val="9413"/>
            <a:alphaOff val="0"/>
          </a:schemeClr>
        </a:solidFill>
        <a:ln w="19050" cap="flat" cmpd="sng" algn="ctr">
          <a:solidFill>
            <a:schemeClr val="accent3">
              <a:hueOff val="2058582"/>
              <a:satOff val="12356"/>
              <a:lumOff val="941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745" tIns="128016" rIns="209745" bIns="128016" numCol="1" spcCol="1270" anchor="ctr" anchorCtr="0">
          <a:noAutofit/>
        </a:bodyPr>
        <a:lstStyle/>
        <a:p>
          <a:pPr marL="0" lvl="0" indent="0" algn="ctr" defTabSz="800100">
            <a:lnSpc>
              <a:spcPct val="90000"/>
            </a:lnSpc>
            <a:spcBef>
              <a:spcPct val="0"/>
            </a:spcBef>
            <a:spcAft>
              <a:spcPct val="35000"/>
            </a:spcAft>
            <a:buNone/>
          </a:pPr>
          <a:r>
            <a:rPr lang="en-US" sz="1800" kern="1200" dirty="0"/>
            <a:t>Key Findings (as of October 2024 dataset)</a:t>
          </a:r>
        </a:p>
      </dsp:txBody>
      <dsp:txXfrm rot="-10800000">
        <a:off x="0" y="1653031"/>
        <a:ext cx="2949166" cy="1084543"/>
      </dsp:txXfrm>
    </dsp:sp>
    <dsp:sp modelId="{370F31C5-A7CF-43E1-8BF6-FEC0068F7ECF}">
      <dsp:nvSpPr>
        <dsp:cNvPr id="0" name=""/>
        <dsp:cNvSpPr/>
      </dsp:nvSpPr>
      <dsp:spPr>
        <a:xfrm>
          <a:off x="2949166" y="1653031"/>
          <a:ext cx="8847499" cy="1084543"/>
        </a:xfrm>
        <a:prstGeom prst="rect">
          <a:avLst/>
        </a:prstGeom>
        <a:solidFill>
          <a:schemeClr val="accent3">
            <a:tint val="40000"/>
            <a:alpha val="90000"/>
            <a:hueOff val="2527578"/>
            <a:satOff val="22352"/>
            <a:lumOff val="2648"/>
            <a:alphaOff val="0"/>
          </a:schemeClr>
        </a:solidFill>
        <a:ln w="19050" cap="flat" cmpd="sng" algn="ctr">
          <a:solidFill>
            <a:schemeClr val="accent3">
              <a:tint val="40000"/>
              <a:alpha val="90000"/>
              <a:hueOff val="2527578"/>
              <a:satOff val="22352"/>
              <a:lumOff val="26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9469" tIns="177800" rIns="179469" bIns="177800" numCol="1" spcCol="1270" anchor="ctr" anchorCtr="0">
          <a:noAutofit/>
        </a:bodyPr>
        <a:lstStyle/>
        <a:p>
          <a:pPr marL="0" lvl="0" indent="0" algn="l" defTabSz="622300">
            <a:lnSpc>
              <a:spcPct val="90000"/>
            </a:lnSpc>
            <a:spcBef>
              <a:spcPct val="0"/>
            </a:spcBef>
            <a:spcAft>
              <a:spcPct val="35000"/>
            </a:spcAft>
            <a:buNone/>
          </a:pPr>
          <a:r>
            <a:rPr lang="en-US" sz="1400" kern="1200" dirty="0"/>
            <a:t>- 394 months of data reviewed from 1992-2024</a:t>
          </a:r>
        </a:p>
        <a:p>
          <a:pPr marL="0" lvl="0" indent="0" algn="l" defTabSz="622300">
            <a:lnSpc>
              <a:spcPct val="90000"/>
            </a:lnSpc>
            <a:spcBef>
              <a:spcPct val="0"/>
            </a:spcBef>
            <a:spcAft>
              <a:spcPct val="35000"/>
            </a:spcAft>
            <a:buNone/>
          </a:pPr>
          <a:r>
            <a:rPr lang="en-US" sz="1400" kern="1200" dirty="0"/>
            <a:t>- Correlation coefficient of .8733 suggests strong correlation between indicators</a:t>
          </a:r>
        </a:p>
        <a:p>
          <a:pPr marL="0" lvl="0" indent="0" algn="l" defTabSz="622300">
            <a:lnSpc>
              <a:spcPct val="90000"/>
            </a:lnSpc>
            <a:spcBef>
              <a:spcPct val="0"/>
            </a:spcBef>
            <a:spcAft>
              <a:spcPct val="35000"/>
            </a:spcAft>
            <a:buNone/>
          </a:pPr>
          <a:r>
            <a:rPr lang="en-US" sz="1400" kern="1200" dirty="0"/>
            <a:t>- 6-month lag coefficient of .8869 and lead coefficient of .7799</a:t>
          </a:r>
        </a:p>
      </dsp:txBody>
      <dsp:txXfrm>
        <a:off x="2949166" y="1653031"/>
        <a:ext cx="8847499" cy="1084543"/>
      </dsp:txXfrm>
    </dsp:sp>
    <dsp:sp modelId="{3DC904CC-315C-4799-8789-E2F955F771B4}">
      <dsp:nvSpPr>
        <dsp:cNvPr id="0" name=""/>
        <dsp:cNvSpPr/>
      </dsp:nvSpPr>
      <dsp:spPr>
        <a:xfrm rot="10800000">
          <a:off x="0" y="776"/>
          <a:ext cx="2949166" cy="1668528"/>
        </a:xfrm>
        <a:prstGeom prst="upArrowCallout">
          <a:avLst>
            <a:gd name="adj1" fmla="val 5000"/>
            <a:gd name="adj2" fmla="val 10000"/>
            <a:gd name="adj3" fmla="val 15000"/>
            <a:gd name="adj4" fmla="val 64977"/>
          </a:avLst>
        </a:prstGeom>
        <a:solidFill>
          <a:schemeClr val="accent3">
            <a:hueOff val="4117163"/>
            <a:satOff val="24712"/>
            <a:lumOff val="18825"/>
            <a:alphaOff val="0"/>
          </a:schemeClr>
        </a:solidFill>
        <a:ln w="19050" cap="flat" cmpd="sng" algn="ctr">
          <a:solidFill>
            <a:schemeClr val="accent3">
              <a:hueOff val="4117163"/>
              <a:satOff val="24712"/>
              <a:lumOff val="1882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745" tIns="128016" rIns="209745" bIns="128016" numCol="1" spcCol="1270" anchor="ctr" anchorCtr="0">
          <a:noAutofit/>
        </a:bodyPr>
        <a:lstStyle/>
        <a:p>
          <a:pPr marL="0" lvl="0" indent="0" algn="ctr" defTabSz="800100">
            <a:lnSpc>
              <a:spcPct val="90000"/>
            </a:lnSpc>
            <a:spcBef>
              <a:spcPct val="0"/>
            </a:spcBef>
            <a:spcAft>
              <a:spcPct val="35000"/>
            </a:spcAft>
            <a:buNone/>
          </a:pPr>
          <a:r>
            <a:rPr lang="en-US" sz="1800" kern="1200" dirty="0"/>
            <a:t>Compared two monthly index datasets from FRED</a:t>
          </a:r>
        </a:p>
      </dsp:txBody>
      <dsp:txXfrm rot="-10800000">
        <a:off x="0" y="776"/>
        <a:ext cx="2949166" cy="1084543"/>
      </dsp:txXfrm>
    </dsp:sp>
    <dsp:sp modelId="{517AB246-90C3-455B-A596-F8840AEE8B8B}">
      <dsp:nvSpPr>
        <dsp:cNvPr id="0" name=""/>
        <dsp:cNvSpPr/>
      </dsp:nvSpPr>
      <dsp:spPr>
        <a:xfrm>
          <a:off x="2949166" y="776"/>
          <a:ext cx="8847499" cy="1084543"/>
        </a:xfrm>
        <a:prstGeom prst="rect">
          <a:avLst/>
        </a:prstGeom>
        <a:solidFill>
          <a:schemeClr val="accent3">
            <a:tint val="40000"/>
            <a:alpha val="90000"/>
            <a:hueOff val="5055155"/>
            <a:satOff val="44705"/>
            <a:lumOff val="5295"/>
            <a:alphaOff val="0"/>
          </a:schemeClr>
        </a:solidFill>
        <a:ln w="19050" cap="flat" cmpd="sng" algn="ctr">
          <a:solidFill>
            <a:schemeClr val="accent3">
              <a:tint val="40000"/>
              <a:alpha val="90000"/>
              <a:hueOff val="5055155"/>
              <a:satOff val="44705"/>
              <a:lumOff val="529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9469" tIns="177800" rIns="179469" bIns="177800" numCol="1" spcCol="1270" anchor="ctr" anchorCtr="0">
          <a:noAutofit/>
        </a:bodyPr>
        <a:lstStyle/>
        <a:p>
          <a:pPr marL="0" lvl="0" indent="0" algn="l" defTabSz="622300">
            <a:lnSpc>
              <a:spcPct val="90000"/>
            </a:lnSpc>
            <a:spcBef>
              <a:spcPct val="0"/>
            </a:spcBef>
            <a:spcAft>
              <a:spcPct val="35000"/>
            </a:spcAft>
            <a:buNone/>
          </a:pPr>
          <a:r>
            <a:rPr lang="en-US" sz="1400" kern="1200" dirty="0"/>
            <a:t>- Global price of Energy index (PNRGINDEXM)</a:t>
          </a:r>
        </a:p>
        <a:p>
          <a:pPr marL="0" lvl="0" indent="0" algn="l" defTabSz="622300">
            <a:lnSpc>
              <a:spcPct val="90000"/>
            </a:lnSpc>
            <a:spcBef>
              <a:spcPct val="0"/>
            </a:spcBef>
            <a:spcAft>
              <a:spcPct val="35000"/>
            </a:spcAft>
            <a:buNone/>
          </a:pPr>
          <a:r>
            <a:rPr lang="en-US" sz="1400" kern="1200" dirty="0"/>
            <a:t>- Global price of Industrial Materials index (PINDUINDEXM)</a:t>
          </a:r>
        </a:p>
      </dsp:txBody>
      <dsp:txXfrm>
        <a:off x="2949166" y="776"/>
        <a:ext cx="8847499" cy="10845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2CD32-7709-40F8-A5D1-F92412A244AF}" type="datetimeFigureOut">
              <a:rPr lang="en-US" smtClean="0"/>
              <a:t>12/11/2024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F18DAF-A478-4A2E-B0DB-33DDF0345911}" type="slidenum">
              <a:rPr lang="en-US" smtClean="0"/>
              <a:t>‹#›</a:t>
            </a:fld>
            <a:endParaRPr lang="en-US"/>
          </a:p>
        </p:txBody>
      </p:sp>
    </p:spTree>
    <p:extLst>
      <p:ext uri="{BB962C8B-B14F-4D97-AF65-F5344CB8AC3E}">
        <p14:creationId xmlns:p14="http://schemas.microsoft.com/office/powerpoint/2010/main" val="3912814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2535E-72ED-591C-9170-455733601A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48FA6E-CB74-F3EC-D151-54218F401F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E3D378-F9D3-624B-06FD-B84176C1702B}"/>
              </a:ext>
            </a:extLst>
          </p:cNvPr>
          <p:cNvSpPr>
            <a:spLocks noGrp="1"/>
          </p:cNvSpPr>
          <p:nvPr>
            <p:ph type="dt" sz="half" idx="10"/>
          </p:nvPr>
        </p:nvSpPr>
        <p:spPr/>
        <p:txBody>
          <a:bodyPr/>
          <a:lstStyle/>
          <a:p>
            <a:fld id="{6E7CB831-F439-418C-A971-8819C6A2791E}" type="datetime1">
              <a:rPr lang="en-US" smtClean="0"/>
              <a:t>12/11/2024</a:t>
            </a:fld>
            <a:endParaRPr lang="en-US"/>
          </a:p>
        </p:txBody>
      </p:sp>
      <p:sp>
        <p:nvSpPr>
          <p:cNvPr id="5" name="Footer Placeholder 4">
            <a:extLst>
              <a:ext uri="{FF2B5EF4-FFF2-40B4-BE49-F238E27FC236}">
                <a16:creationId xmlns:a16="http://schemas.microsoft.com/office/drawing/2014/main" id="{5892A7F9-4471-091C-55B5-B1636ADD49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5E3E2-7E8F-6E93-20AD-46682BC84949}"/>
              </a:ext>
            </a:extLst>
          </p:cNvPr>
          <p:cNvSpPr>
            <a:spLocks noGrp="1"/>
          </p:cNvSpPr>
          <p:nvPr>
            <p:ph type="sldNum" sz="quarter" idx="12"/>
          </p:nvPr>
        </p:nvSpPr>
        <p:spPr/>
        <p:txBody>
          <a:bodyPr/>
          <a:lstStyle/>
          <a:p>
            <a:fld id="{870108AC-8F60-4A8C-8869-CD8106E0CDB8}" type="slidenum">
              <a:rPr lang="en-US" smtClean="0"/>
              <a:t>‹#›</a:t>
            </a:fld>
            <a:endParaRPr lang="en-US"/>
          </a:p>
        </p:txBody>
      </p:sp>
    </p:spTree>
    <p:extLst>
      <p:ext uri="{BB962C8B-B14F-4D97-AF65-F5344CB8AC3E}">
        <p14:creationId xmlns:p14="http://schemas.microsoft.com/office/powerpoint/2010/main" val="190015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71CA-5CF2-1FCB-352A-6310F1CE4C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1B7039-6F06-80BA-E423-C686E09F9F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7BED0-93F8-5A29-48B6-38D2EB496DD5}"/>
              </a:ext>
            </a:extLst>
          </p:cNvPr>
          <p:cNvSpPr>
            <a:spLocks noGrp="1"/>
          </p:cNvSpPr>
          <p:nvPr>
            <p:ph type="dt" sz="half" idx="10"/>
          </p:nvPr>
        </p:nvSpPr>
        <p:spPr/>
        <p:txBody>
          <a:bodyPr/>
          <a:lstStyle/>
          <a:p>
            <a:fld id="{C8815D75-5D92-447D-98E2-15C1F7DB364A}" type="datetime1">
              <a:rPr lang="en-US" smtClean="0"/>
              <a:t>12/11/2024</a:t>
            </a:fld>
            <a:endParaRPr lang="en-US"/>
          </a:p>
        </p:txBody>
      </p:sp>
      <p:sp>
        <p:nvSpPr>
          <p:cNvPr id="5" name="Footer Placeholder 4">
            <a:extLst>
              <a:ext uri="{FF2B5EF4-FFF2-40B4-BE49-F238E27FC236}">
                <a16:creationId xmlns:a16="http://schemas.microsoft.com/office/drawing/2014/main" id="{D5972CFE-A388-9B17-B5BC-978A50E795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4D85D5-4283-F8C3-B925-970B0E89AA90}"/>
              </a:ext>
            </a:extLst>
          </p:cNvPr>
          <p:cNvSpPr>
            <a:spLocks noGrp="1"/>
          </p:cNvSpPr>
          <p:nvPr>
            <p:ph type="sldNum" sz="quarter" idx="12"/>
          </p:nvPr>
        </p:nvSpPr>
        <p:spPr/>
        <p:txBody>
          <a:bodyPr/>
          <a:lstStyle/>
          <a:p>
            <a:fld id="{870108AC-8F60-4A8C-8869-CD8106E0CDB8}" type="slidenum">
              <a:rPr lang="en-US" smtClean="0"/>
              <a:t>‹#›</a:t>
            </a:fld>
            <a:endParaRPr lang="en-US"/>
          </a:p>
        </p:txBody>
      </p:sp>
    </p:spTree>
    <p:extLst>
      <p:ext uri="{BB962C8B-B14F-4D97-AF65-F5344CB8AC3E}">
        <p14:creationId xmlns:p14="http://schemas.microsoft.com/office/powerpoint/2010/main" val="1024321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C6358C-ED3C-42F8-A829-2CC5DF59F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0AB336-2BEA-2609-F44E-0B7BAB286A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07952D-93FA-9D00-F75E-72BEB2E96F67}"/>
              </a:ext>
            </a:extLst>
          </p:cNvPr>
          <p:cNvSpPr>
            <a:spLocks noGrp="1"/>
          </p:cNvSpPr>
          <p:nvPr>
            <p:ph type="dt" sz="half" idx="10"/>
          </p:nvPr>
        </p:nvSpPr>
        <p:spPr/>
        <p:txBody>
          <a:bodyPr/>
          <a:lstStyle/>
          <a:p>
            <a:fld id="{BC77A996-F9F9-4238-9624-E5B00CA96279}" type="datetime1">
              <a:rPr lang="en-US" smtClean="0"/>
              <a:t>12/11/2024</a:t>
            </a:fld>
            <a:endParaRPr lang="en-US"/>
          </a:p>
        </p:txBody>
      </p:sp>
      <p:sp>
        <p:nvSpPr>
          <p:cNvPr id="5" name="Footer Placeholder 4">
            <a:extLst>
              <a:ext uri="{FF2B5EF4-FFF2-40B4-BE49-F238E27FC236}">
                <a16:creationId xmlns:a16="http://schemas.microsoft.com/office/drawing/2014/main" id="{05635B1A-79A4-3188-D979-768E09472F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0894C-5002-9C54-A10C-5C9994C3F9CC}"/>
              </a:ext>
            </a:extLst>
          </p:cNvPr>
          <p:cNvSpPr>
            <a:spLocks noGrp="1"/>
          </p:cNvSpPr>
          <p:nvPr>
            <p:ph type="sldNum" sz="quarter" idx="12"/>
          </p:nvPr>
        </p:nvSpPr>
        <p:spPr/>
        <p:txBody>
          <a:bodyPr/>
          <a:lstStyle/>
          <a:p>
            <a:fld id="{870108AC-8F60-4A8C-8869-CD8106E0CDB8}" type="slidenum">
              <a:rPr lang="en-US" smtClean="0"/>
              <a:t>‹#›</a:t>
            </a:fld>
            <a:endParaRPr lang="en-US"/>
          </a:p>
        </p:txBody>
      </p:sp>
    </p:spTree>
    <p:extLst>
      <p:ext uri="{BB962C8B-B14F-4D97-AF65-F5344CB8AC3E}">
        <p14:creationId xmlns:p14="http://schemas.microsoft.com/office/powerpoint/2010/main" val="695993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B3E34-4D30-0474-8989-2E47E3592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5F7BC8-EA9B-8A47-CA99-2BA72A7895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4F6C21-F452-243A-E0C6-5F1404CB56A3}"/>
              </a:ext>
            </a:extLst>
          </p:cNvPr>
          <p:cNvSpPr>
            <a:spLocks noGrp="1"/>
          </p:cNvSpPr>
          <p:nvPr>
            <p:ph type="dt" sz="half" idx="10"/>
          </p:nvPr>
        </p:nvSpPr>
        <p:spPr/>
        <p:txBody>
          <a:bodyPr/>
          <a:lstStyle/>
          <a:p>
            <a:fld id="{C1239208-0A48-456E-A980-F2B6796C4952}" type="datetime1">
              <a:rPr lang="en-US" smtClean="0"/>
              <a:t>12/11/2024</a:t>
            </a:fld>
            <a:endParaRPr lang="en-US"/>
          </a:p>
        </p:txBody>
      </p:sp>
      <p:sp>
        <p:nvSpPr>
          <p:cNvPr id="5" name="Footer Placeholder 4">
            <a:extLst>
              <a:ext uri="{FF2B5EF4-FFF2-40B4-BE49-F238E27FC236}">
                <a16:creationId xmlns:a16="http://schemas.microsoft.com/office/drawing/2014/main" id="{25E42415-D74C-6B9E-1781-D9A4375127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F28C2F-1844-EEBF-AA25-5A708456B0A0}"/>
              </a:ext>
            </a:extLst>
          </p:cNvPr>
          <p:cNvSpPr>
            <a:spLocks noGrp="1"/>
          </p:cNvSpPr>
          <p:nvPr>
            <p:ph type="sldNum" sz="quarter" idx="12"/>
          </p:nvPr>
        </p:nvSpPr>
        <p:spPr/>
        <p:txBody>
          <a:bodyPr/>
          <a:lstStyle/>
          <a:p>
            <a:fld id="{870108AC-8F60-4A8C-8869-CD8106E0CDB8}" type="slidenum">
              <a:rPr lang="en-US" smtClean="0"/>
              <a:t>‹#›</a:t>
            </a:fld>
            <a:endParaRPr lang="en-US"/>
          </a:p>
        </p:txBody>
      </p:sp>
    </p:spTree>
    <p:extLst>
      <p:ext uri="{BB962C8B-B14F-4D97-AF65-F5344CB8AC3E}">
        <p14:creationId xmlns:p14="http://schemas.microsoft.com/office/powerpoint/2010/main" val="350116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B4E0-27DF-AF4D-B890-6330067680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F18C2B-E28E-581D-C35A-08C01959146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605D11-03A9-8865-CE5B-B3A587531B51}"/>
              </a:ext>
            </a:extLst>
          </p:cNvPr>
          <p:cNvSpPr>
            <a:spLocks noGrp="1"/>
          </p:cNvSpPr>
          <p:nvPr>
            <p:ph type="dt" sz="half" idx="10"/>
          </p:nvPr>
        </p:nvSpPr>
        <p:spPr/>
        <p:txBody>
          <a:bodyPr/>
          <a:lstStyle/>
          <a:p>
            <a:fld id="{9C0ED6FB-1AD7-42AC-A0A3-C0D240A11004}" type="datetime1">
              <a:rPr lang="en-US" smtClean="0"/>
              <a:t>12/11/2024</a:t>
            </a:fld>
            <a:endParaRPr lang="en-US"/>
          </a:p>
        </p:txBody>
      </p:sp>
      <p:sp>
        <p:nvSpPr>
          <p:cNvPr id="5" name="Footer Placeholder 4">
            <a:extLst>
              <a:ext uri="{FF2B5EF4-FFF2-40B4-BE49-F238E27FC236}">
                <a16:creationId xmlns:a16="http://schemas.microsoft.com/office/drawing/2014/main" id="{C9F868D1-9346-B0A0-E60F-0DDBAEA9B9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63FAB3-4F2D-1B51-B04A-A109E9BE4EF5}"/>
              </a:ext>
            </a:extLst>
          </p:cNvPr>
          <p:cNvSpPr>
            <a:spLocks noGrp="1"/>
          </p:cNvSpPr>
          <p:nvPr>
            <p:ph type="sldNum" sz="quarter" idx="12"/>
          </p:nvPr>
        </p:nvSpPr>
        <p:spPr/>
        <p:txBody>
          <a:bodyPr/>
          <a:lstStyle/>
          <a:p>
            <a:fld id="{870108AC-8F60-4A8C-8869-CD8106E0CDB8}" type="slidenum">
              <a:rPr lang="en-US" smtClean="0"/>
              <a:t>‹#›</a:t>
            </a:fld>
            <a:endParaRPr lang="en-US"/>
          </a:p>
        </p:txBody>
      </p:sp>
    </p:spTree>
    <p:extLst>
      <p:ext uri="{BB962C8B-B14F-4D97-AF65-F5344CB8AC3E}">
        <p14:creationId xmlns:p14="http://schemas.microsoft.com/office/powerpoint/2010/main" val="512133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76BE-8DEF-7B7F-F6CB-02C0C22C11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6DB47A-3BD7-9B3B-4B03-426D78C089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74FDC4-713E-4E38-0A8C-D9D9E5DE85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931822-C7F2-8643-4E1E-387C5A9A64CD}"/>
              </a:ext>
            </a:extLst>
          </p:cNvPr>
          <p:cNvSpPr>
            <a:spLocks noGrp="1"/>
          </p:cNvSpPr>
          <p:nvPr>
            <p:ph type="dt" sz="half" idx="10"/>
          </p:nvPr>
        </p:nvSpPr>
        <p:spPr/>
        <p:txBody>
          <a:bodyPr/>
          <a:lstStyle/>
          <a:p>
            <a:fld id="{E0CD65F8-7403-46D9-8C78-4CA85DB2F89B}" type="datetime1">
              <a:rPr lang="en-US" smtClean="0"/>
              <a:t>12/11/2024</a:t>
            </a:fld>
            <a:endParaRPr lang="en-US"/>
          </a:p>
        </p:txBody>
      </p:sp>
      <p:sp>
        <p:nvSpPr>
          <p:cNvPr id="6" name="Footer Placeholder 5">
            <a:extLst>
              <a:ext uri="{FF2B5EF4-FFF2-40B4-BE49-F238E27FC236}">
                <a16:creationId xmlns:a16="http://schemas.microsoft.com/office/drawing/2014/main" id="{878B0A0B-15C5-A281-3EB2-FA358DFC79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054AC-6DB4-C996-9643-6634097B3BC6}"/>
              </a:ext>
            </a:extLst>
          </p:cNvPr>
          <p:cNvSpPr>
            <a:spLocks noGrp="1"/>
          </p:cNvSpPr>
          <p:nvPr>
            <p:ph type="sldNum" sz="quarter" idx="12"/>
          </p:nvPr>
        </p:nvSpPr>
        <p:spPr/>
        <p:txBody>
          <a:bodyPr/>
          <a:lstStyle/>
          <a:p>
            <a:fld id="{870108AC-8F60-4A8C-8869-CD8106E0CDB8}" type="slidenum">
              <a:rPr lang="en-US" smtClean="0"/>
              <a:t>‹#›</a:t>
            </a:fld>
            <a:endParaRPr lang="en-US"/>
          </a:p>
        </p:txBody>
      </p:sp>
    </p:spTree>
    <p:extLst>
      <p:ext uri="{BB962C8B-B14F-4D97-AF65-F5344CB8AC3E}">
        <p14:creationId xmlns:p14="http://schemas.microsoft.com/office/powerpoint/2010/main" val="1349673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0B229-9762-933F-5A06-5B3AB91C3C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3F26D7-FCEA-BB83-7025-E8060CB911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F4FC28-7A4B-CEE3-92F2-6FCDE12EE6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22A50E-D99F-8704-4D3F-48FCF7E931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323630-9EC9-3E34-97C0-122D70FAA3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EF480C-A4E5-342A-E69F-D7EA97E21C5A}"/>
              </a:ext>
            </a:extLst>
          </p:cNvPr>
          <p:cNvSpPr>
            <a:spLocks noGrp="1"/>
          </p:cNvSpPr>
          <p:nvPr>
            <p:ph type="dt" sz="half" idx="10"/>
          </p:nvPr>
        </p:nvSpPr>
        <p:spPr/>
        <p:txBody>
          <a:bodyPr/>
          <a:lstStyle/>
          <a:p>
            <a:fld id="{2A8A1487-F8AB-4F8A-89C6-74B5AED69A07}" type="datetime1">
              <a:rPr lang="en-US" smtClean="0"/>
              <a:t>12/11/2024</a:t>
            </a:fld>
            <a:endParaRPr lang="en-US"/>
          </a:p>
        </p:txBody>
      </p:sp>
      <p:sp>
        <p:nvSpPr>
          <p:cNvPr id="8" name="Footer Placeholder 7">
            <a:extLst>
              <a:ext uri="{FF2B5EF4-FFF2-40B4-BE49-F238E27FC236}">
                <a16:creationId xmlns:a16="http://schemas.microsoft.com/office/drawing/2014/main" id="{8B18D797-A3B6-4807-A78E-514CFA3DCA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E10A3B-4E51-8B5D-861A-0BDCFAA4F598}"/>
              </a:ext>
            </a:extLst>
          </p:cNvPr>
          <p:cNvSpPr>
            <a:spLocks noGrp="1"/>
          </p:cNvSpPr>
          <p:nvPr>
            <p:ph type="sldNum" sz="quarter" idx="12"/>
          </p:nvPr>
        </p:nvSpPr>
        <p:spPr/>
        <p:txBody>
          <a:bodyPr/>
          <a:lstStyle/>
          <a:p>
            <a:fld id="{870108AC-8F60-4A8C-8869-CD8106E0CDB8}" type="slidenum">
              <a:rPr lang="en-US" smtClean="0"/>
              <a:t>‹#›</a:t>
            </a:fld>
            <a:endParaRPr lang="en-US"/>
          </a:p>
        </p:txBody>
      </p:sp>
    </p:spTree>
    <p:extLst>
      <p:ext uri="{BB962C8B-B14F-4D97-AF65-F5344CB8AC3E}">
        <p14:creationId xmlns:p14="http://schemas.microsoft.com/office/powerpoint/2010/main" val="2330011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F64E-E011-063F-0619-4695DA70B4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853ED7-C417-13E2-B520-CFF9D9756E2E}"/>
              </a:ext>
            </a:extLst>
          </p:cNvPr>
          <p:cNvSpPr>
            <a:spLocks noGrp="1"/>
          </p:cNvSpPr>
          <p:nvPr>
            <p:ph type="dt" sz="half" idx="10"/>
          </p:nvPr>
        </p:nvSpPr>
        <p:spPr/>
        <p:txBody>
          <a:bodyPr/>
          <a:lstStyle/>
          <a:p>
            <a:fld id="{9C588D38-F58E-4380-A9D0-832E471510B5}" type="datetime1">
              <a:rPr lang="en-US" smtClean="0"/>
              <a:t>12/11/2024</a:t>
            </a:fld>
            <a:endParaRPr lang="en-US"/>
          </a:p>
        </p:txBody>
      </p:sp>
      <p:sp>
        <p:nvSpPr>
          <p:cNvPr id="4" name="Footer Placeholder 3">
            <a:extLst>
              <a:ext uri="{FF2B5EF4-FFF2-40B4-BE49-F238E27FC236}">
                <a16:creationId xmlns:a16="http://schemas.microsoft.com/office/drawing/2014/main" id="{74BF4888-E19C-359C-7FBC-EC64A7142D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9C9449-31E0-CD13-8ADE-B00EC472C7A9}"/>
              </a:ext>
            </a:extLst>
          </p:cNvPr>
          <p:cNvSpPr>
            <a:spLocks noGrp="1"/>
          </p:cNvSpPr>
          <p:nvPr>
            <p:ph type="sldNum" sz="quarter" idx="12"/>
          </p:nvPr>
        </p:nvSpPr>
        <p:spPr/>
        <p:txBody>
          <a:bodyPr/>
          <a:lstStyle/>
          <a:p>
            <a:fld id="{870108AC-8F60-4A8C-8869-CD8106E0CDB8}" type="slidenum">
              <a:rPr lang="en-US" smtClean="0"/>
              <a:t>‹#›</a:t>
            </a:fld>
            <a:endParaRPr lang="en-US"/>
          </a:p>
        </p:txBody>
      </p:sp>
    </p:spTree>
    <p:extLst>
      <p:ext uri="{BB962C8B-B14F-4D97-AF65-F5344CB8AC3E}">
        <p14:creationId xmlns:p14="http://schemas.microsoft.com/office/powerpoint/2010/main" val="3379744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479092-57AF-6B2B-D6D4-9734EB435206}"/>
              </a:ext>
            </a:extLst>
          </p:cNvPr>
          <p:cNvSpPr>
            <a:spLocks noGrp="1"/>
          </p:cNvSpPr>
          <p:nvPr>
            <p:ph type="dt" sz="half" idx="10"/>
          </p:nvPr>
        </p:nvSpPr>
        <p:spPr/>
        <p:txBody>
          <a:bodyPr/>
          <a:lstStyle/>
          <a:p>
            <a:fld id="{90C7A223-4FC1-4A7A-A905-9A424F815F1E}" type="datetime1">
              <a:rPr lang="en-US" smtClean="0"/>
              <a:t>12/11/2024</a:t>
            </a:fld>
            <a:endParaRPr lang="en-US"/>
          </a:p>
        </p:txBody>
      </p:sp>
      <p:sp>
        <p:nvSpPr>
          <p:cNvPr id="3" name="Footer Placeholder 2">
            <a:extLst>
              <a:ext uri="{FF2B5EF4-FFF2-40B4-BE49-F238E27FC236}">
                <a16:creationId xmlns:a16="http://schemas.microsoft.com/office/drawing/2014/main" id="{A3B26C01-F3A8-28CD-4387-5004B52F55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FD6E49-2CE1-A88C-5638-30834F89668A}"/>
              </a:ext>
            </a:extLst>
          </p:cNvPr>
          <p:cNvSpPr>
            <a:spLocks noGrp="1"/>
          </p:cNvSpPr>
          <p:nvPr>
            <p:ph type="sldNum" sz="quarter" idx="12"/>
          </p:nvPr>
        </p:nvSpPr>
        <p:spPr/>
        <p:txBody>
          <a:bodyPr/>
          <a:lstStyle/>
          <a:p>
            <a:fld id="{870108AC-8F60-4A8C-8869-CD8106E0CDB8}" type="slidenum">
              <a:rPr lang="en-US" smtClean="0"/>
              <a:t>‹#›</a:t>
            </a:fld>
            <a:endParaRPr lang="en-US"/>
          </a:p>
        </p:txBody>
      </p:sp>
    </p:spTree>
    <p:extLst>
      <p:ext uri="{BB962C8B-B14F-4D97-AF65-F5344CB8AC3E}">
        <p14:creationId xmlns:p14="http://schemas.microsoft.com/office/powerpoint/2010/main" val="3865258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5F66A-4734-9C41-D7DD-C154A15192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E3E1EF-4B82-7C83-25B6-83FC6FDF8A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E91E86-BD88-59E6-B0A5-3FAC7C91E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ACF47C-D467-0DAC-F3E5-7EAEADB18BC7}"/>
              </a:ext>
            </a:extLst>
          </p:cNvPr>
          <p:cNvSpPr>
            <a:spLocks noGrp="1"/>
          </p:cNvSpPr>
          <p:nvPr>
            <p:ph type="dt" sz="half" idx="10"/>
          </p:nvPr>
        </p:nvSpPr>
        <p:spPr/>
        <p:txBody>
          <a:bodyPr/>
          <a:lstStyle/>
          <a:p>
            <a:fld id="{CFD24232-8F3D-4715-B42C-B1337039A06A}" type="datetime1">
              <a:rPr lang="en-US" smtClean="0"/>
              <a:t>12/11/2024</a:t>
            </a:fld>
            <a:endParaRPr lang="en-US"/>
          </a:p>
        </p:txBody>
      </p:sp>
      <p:sp>
        <p:nvSpPr>
          <p:cNvPr id="6" name="Footer Placeholder 5">
            <a:extLst>
              <a:ext uri="{FF2B5EF4-FFF2-40B4-BE49-F238E27FC236}">
                <a16:creationId xmlns:a16="http://schemas.microsoft.com/office/drawing/2014/main" id="{BF35BEC9-AF60-E1EF-FE7E-A072ECAE8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51828-0CC8-C787-5273-677EC72D0A4A}"/>
              </a:ext>
            </a:extLst>
          </p:cNvPr>
          <p:cNvSpPr>
            <a:spLocks noGrp="1"/>
          </p:cNvSpPr>
          <p:nvPr>
            <p:ph type="sldNum" sz="quarter" idx="12"/>
          </p:nvPr>
        </p:nvSpPr>
        <p:spPr/>
        <p:txBody>
          <a:bodyPr/>
          <a:lstStyle/>
          <a:p>
            <a:fld id="{870108AC-8F60-4A8C-8869-CD8106E0CDB8}" type="slidenum">
              <a:rPr lang="en-US" smtClean="0"/>
              <a:t>‹#›</a:t>
            </a:fld>
            <a:endParaRPr lang="en-US"/>
          </a:p>
        </p:txBody>
      </p:sp>
    </p:spTree>
    <p:extLst>
      <p:ext uri="{BB962C8B-B14F-4D97-AF65-F5344CB8AC3E}">
        <p14:creationId xmlns:p14="http://schemas.microsoft.com/office/powerpoint/2010/main" val="3094265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72B8-EA08-850E-F462-7E5CEE910B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3CF0B0-B8AD-3FFC-FA46-9A48A7788D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71B2BB-F8AB-F627-C2C7-F7A4AABC7C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E60716-0D46-690C-CB9C-BF3B51924211}"/>
              </a:ext>
            </a:extLst>
          </p:cNvPr>
          <p:cNvSpPr>
            <a:spLocks noGrp="1"/>
          </p:cNvSpPr>
          <p:nvPr>
            <p:ph type="dt" sz="half" idx="10"/>
          </p:nvPr>
        </p:nvSpPr>
        <p:spPr/>
        <p:txBody>
          <a:bodyPr/>
          <a:lstStyle/>
          <a:p>
            <a:fld id="{CC1C336A-2414-47C4-B4A8-E1D9EB082149}" type="datetime1">
              <a:rPr lang="en-US" smtClean="0"/>
              <a:t>12/11/2024</a:t>
            </a:fld>
            <a:endParaRPr lang="en-US"/>
          </a:p>
        </p:txBody>
      </p:sp>
      <p:sp>
        <p:nvSpPr>
          <p:cNvPr id="6" name="Footer Placeholder 5">
            <a:extLst>
              <a:ext uri="{FF2B5EF4-FFF2-40B4-BE49-F238E27FC236}">
                <a16:creationId xmlns:a16="http://schemas.microsoft.com/office/drawing/2014/main" id="{1BD5E243-5525-D58A-1F48-49DC0650D1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057105-064B-3E50-6873-45A98EA60399}"/>
              </a:ext>
            </a:extLst>
          </p:cNvPr>
          <p:cNvSpPr>
            <a:spLocks noGrp="1"/>
          </p:cNvSpPr>
          <p:nvPr>
            <p:ph type="sldNum" sz="quarter" idx="12"/>
          </p:nvPr>
        </p:nvSpPr>
        <p:spPr/>
        <p:txBody>
          <a:bodyPr/>
          <a:lstStyle/>
          <a:p>
            <a:fld id="{870108AC-8F60-4A8C-8869-CD8106E0CDB8}" type="slidenum">
              <a:rPr lang="en-US" smtClean="0"/>
              <a:t>‹#›</a:t>
            </a:fld>
            <a:endParaRPr lang="en-US"/>
          </a:p>
        </p:txBody>
      </p:sp>
    </p:spTree>
    <p:extLst>
      <p:ext uri="{BB962C8B-B14F-4D97-AF65-F5344CB8AC3E}">
        <p14:creationId xmlns:p14="http://schemas.microsoft.com/office/powerpoint/2010/main" val="3857800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31C74E-29A4-DCA9-002D-A69050A44F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F68EFE-EB16-1CA2-5818-FDB0B65698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38B1C-09A5-36F0-AA31-2390711BD3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57E358D-4A8E-4FEA-AEA3-B11DA77440C5}" type="datetime1">
              <a:rPr lang="en-US" smtClean="0"/>
              <a:t>12/11/2024</a:t>
            </a:fld>
            <a:endParaRPr lang="en-US"/>
          </a:p>
        </p:txBody>
      </p:sp>
      <p:sp>
        <p:nvSpPr>
          <p:cNvPr id="5" name="Footer Placeholder 4">
            <a:extLst>
              <a:ext uri="{FF2B5EF4-FFF2-40B4-BE49-F238E27FC236}">
                <a16:creationId xmlns:a16="http://schemas.microsoft.com/office/drawing/2014/main" id="{C3D319E8-86A9-73CB-8529-32A45CB041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56D068C-5E80-7062-4201-0B92F3E5E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70108AC-8F60-4A8C-8869-CD8106E0CDB8}" type="slidenum">
              <a:rPr lang="en-US" smtClean="0"/>
              <a:t>‹#›</a:t>
            </a:fld>
            <a:endParaRPr lang="en-US"/>
          </a:p>
        </p:txBody>
      </p:sp>
    </p:spTree>
    <p:extLst>
      <p:ext uri="{BB962C8B-B14F-4D97-AF65-F5344CB8AC3E}">
        <p14:creationId xmlns:p14="http://schemas.microsoft.com/office/powerpoint/2010/main" val="2953147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148626C-914B-E86E-4EE7-7EA2F05839EC}"/>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Economic Analysis Case Study</a:t>
            </a:r>
          </a:p>
        </p:txBody>
      </p:sp>
      <p:sp>
        <p:nvSpPr>
          <p:cNvPr id="3" name="Subtitle 2">
            <a:extLst>
              <a:ext uri="{FF2B5EF4-FFF2-40B4-BE49-F238E27FC236}">
                <a16:creationId xmlns:a16="http://schemas.microsoft.com/office/drawing/2014/main" id="{B0EA7558-92AB-2A88-53C8-EA4AE224587D}"/>
              </a:ext>
            </a:extLst>
          </p:cNvPr>
          <p:cNvSpPr>
            <a:spLocks noGrp="1"/>
          </p:cNvSpPr>
          <p:nvPr>
            <p:ph type="subTitle" idx="1"/>
          </p:nvPr>
        </p:nvSpPr>
        <p:spPr>
          <a:xfrm>
            <a:off x="1350682" y="4870824"/>
            <a:ext cx="10005951" cy="1458258"/>
          </a:xfrm>
        </p:spPr>
        <p:txBody>
          <a:bodyPr anchor="ctr">
            <a:normAutofit/>
          </a:bodyPr>
          <a:lstStyle/>
          <a:p>
            <a:pPr algn="l"/>
            <a:r>
              <a:rPr lang="en-US" dirty="0"/>
              <a:t>William Cartwright</a:t>
            </a:r>
          </a:p>
          <a:p>
            <a:pPr algn="l"/>
            <a:r>
              <a:rPr lang="en-US" dirty="0"/>
              <a:t>2024-12-11</a:t>
            </a:r>
          </a:p>
        </p:txBody>
      </p:sp>
    </p:spTree>
    <p:extLst>
      <p:ext uri="{BB962C8B-B14F-4D97-AF65-F5344CB8AC3E}">
        <p14:creationId xmlns:p14="http://schemas.microsoft.com/office/powerpoint/2010/main" val="193346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B15917-4124-7D7B-0758-EF01CFB6A1C0}"/>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Table of Contents</a:t>
            </a:r>
          </a:p>
        </p:txBody>
      </p:sp>
      <p:graphicFrame>
        <p:nvGraphicFramePr>
          <p:cNvPr id="5" name="Content Placeholder 2">
            <a:extLst>
              <a:ext uri="{FF2B5EF4-FFF2-40B4-BE49-F238E27FC236}">
                <a16:creationId xmlns:a16="http://schemas.microsoft.com/office/drawing/2014/main" id="{E9BE0B4B-3B89-F9EE-4D95-DC4B8EA0E549}"/>
              </a:ext>
            </a:extLst>
          </p:cNvPr>
          <p:cNvGraphicFramePr>
            <a:graphicFrameLocks noGrp="1"/>
          </p:cNvGraphicFramePr>
          <p:nvPr>
            <p:ph idx="1"/>
            <p:extLst>
              <p:ext uri="{D42A27DB-BD31-4B8C-83A1-F6EECF244321}">
                <p14:modId xmlns:p14="http://schemas.microsoft.com/office/powerpoint/2010/main" val="316839881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6744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59AE5E-C852-8D08-BEA3-BD458B8E7002}"/>
              </a:ext>
            </a:extLst>
          </p:cNvPr>
          <p:cNvSpPr>
            <a:spLocks noGrp="1"/>
          </p:cNvSpPr>
          <p:nvPr>
            <p:ph type="title"/>
          </p:nvPr>
        </p:nvSpPr>
        <p:spPr>
          <a:xfrm>
            <a:off x="1383564" y="348865"/>
            <a:ext cx="9718111" cy="1576446"/>
          </a:xfrm>
        </p:spPr>
        <p:txBody>
          <a:bodyPr anchor="ctr">
            <a:normAutofit/>
          </a:bodyPr>
          <a:lstStyle/>
          <a:p>
            <a:r>
              <a:rPr lang="en-US" sz="4000" dirty="0">
                <a:solidFill>
                  <a:srgbClr val="FFFFFF"/>
                </a:solidFill>
              </a:rPr>
              <a:t>Process Approach</a:t>
            </a:r>
          </a:p>
        </p:txBody>
      </p:sp>
      <p:graphicFrame>
        <p:nvGraphicFramePr>
          <p:cNvPr id="8" name="Content Placeholder 7">
            <a:extLst>
              <a:ext uri="{FF2B5EF4-FFF2-40B4-BE49-F238E27FC236}">
                <a16:creationId xmlns:a16="http://schemas.microsoft.com/office/drawing/2014/main" id="{6CD52C7B-7CC7-89BE-D153-4791B97D1AEB}"/>
              </a:ext>
            </a:extLst>
          </p:cNvPr>
          <p:cNvGraphicFramePr>
            <a:graphicFrameLocks noGrp="1"/>
          </p:cNvGraphicFramePr>
          <p:nvPr>
            <p:ph idx="1"/>
            <p:extLst>
              <p:ext uri="{D42A27DB-BD31-4B8C-83A1-F6EECF244321}">
                <p14:modId xmlns:p14="http://schemas.microsoft.com/office/powerpoint/2010/main" val="178865345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8834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C8D9EF-AE23-0A75-16B1-A12349770D9D}"/>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5999E5-6E83-8D93-5B7B-79B49EA24573}"/>
              </a:ext>
            </a:extLst>
          </p:cNvPr>
          <p:cNvSpPr>
            <a:spLocks noGrp="1"/>
          </p:cNvSpPr>
          <p:nvPr>
            <p:ph type="title"/>
          </p:nvPr>
        </p:nvSpPr>
        <p:spPr>
          <a:xfrm>
            <a:off x="1383564" y="348865"/>
            <a:ext cx="9718111" cy="1576446"/>
          </a:xfrm>
        </p:spPr>
        <p:txBody>
          <a:bodyPr anchor="ctr">
            <a:normAutofit/>
          </a:bodyPr>
          <a:lstStyle/>
          <a:p>
            <a:r>
              <a:rPr lang="en-US" sz="4000" dirty="0">
                <a:solidFill>
                  <a:srgbClr val="FFFFFF"/>
                </a:solidFill>
              </a:rPr>
              <a:t>Code Design – Principles and Libraries</a:t>
            </a:r>
          </a:p>
        </p:txBody>
      </p:sp>
      <p:sp>
        <p:nvSpPr>
          <p:cNvPr id="16" name="Text Placeholder 5">
            <a:extLst>
              <a:ext uri="{FF2B5EF4-FFF2-40B4-BE49-F238E27FC236}">
                <a16:creationId xmlns:a16="http://schemas.microsoft.com/office/drawing/2014/main" id="{8082E49A-3EC9-F138-FB33-07C9BEAA83CC}"/>
              </a:ext>
            </a:extLst>
          </p:cNvPr>
          <p:cNvSpPr txBox="1">
            <a:spLocks/>
          </p:cNvSpPr>
          <p:nvPr/>
        </p:nvSpPr>
        <p:spPr>
          <a:xfrm>
            <a:off x="830263" y="2259125"/>
            <a:ext cx="5157787"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Design Principles</a:t>
            </a:r>
          </a:p>
        </p:txBody>
      </p:sp>
      <p:sp>
        <p:nvSpPr>
          <p:cNvPr id="18" name="Text Placeholder 7">
            <a:extLst>
              <a:ext uri="{FF2B5EF4-FFF2-40B4-BE49-F238E27FC236}">
                <a16:creationId xmlns:a16="http://schemas.microsoft.com/office/drawing/2014/main" id="{982535F6-E531-D234-688E-ABFB76FC9C71}"/>
              </a:ext>
            </a:extLst>
          </p:cNvPr>
          <p:cNvSpPr txBox="1">
            <a:spLocks/>
          </p:cNvSpPr>
          <p:nvPr/>
        </p:nvSpPr>
        <p:spPr>
          <a:xfrm>
            <a:off x="6162675" y="2259125"/>
            <a:ext cx="5183188"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Libraries Used</a:t>
            </a:r>
          </a:p>
        </p:txBody>
      </p:sp>
      <p:graphicFrame>
        <p:nvGraphicFramePr>
          <p:cNvPr id="20" name="Content Placeholder 7">
            <a:extLst>
              <a:ext uri="{FF2B5EF4-FFF2-40B4-BE49-F238E27FC236}">
                <a16:creationId xmlns:a16="http://schemas.microsoft.com/office/drawing/2014/main" id="{56D20AAE-E27D-93FB-1FF2-69C0F5B4DECA}"/>
              </a:ext>
            </a:extLst>
          </p:cNvPr>
          <p:cNvGraphicFramePr>
            <a:graphicFrameLocks/>
          </p:cNvGraphicFramePr>
          <p:nvPr>
            <p:extLst>
              <p:ext uri="{D42A27DB-BD31-4B8C-83A1-F6EECF244321}">
                <p14:modId xmlns:p14="http://schemas.microsoft.com/office/powerpoint/2010/main" val="136524339"/>
              </p:ext>
            </p:extLst>
          </p:nvPr>
        </p:nvGraphicFramePr>
        <p:xfrm>
          <a:off x="6162675" y="3083037"/>
          <a:ext cx="5183188"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1" name="Content Placeholder 7">
            <a:extLst>
              <a:ext uri="{FF2B5EF4-FFF2-40B4-BE49-F238E27FC236}">
                <a16:creationId xmlns:a16="http://schemas.microsoft.com/office/drawing/2014/main" id="{0251499B-FAFD-4B6B-DF01-DC43499E5167}"/>
              </a:ext>
            </a:extLst>
          </p:cNvPr>
          <p:cNvGraphicFramePr>
            <a:graphicFrameLocks/>
          </p:cNvGraphicFramePr>
          <p:nvPr>
            <p:extLst>
              <p:ext uri="{D42A27DB-BD31-4B8C-83A1-F6EECF244321}">
                <p14:modId xmlns:p14="http://schemas.microsoft.com/office/powerpoint/2010/main" val="714657028"/>
              </p:ext>
            </p:extLst>
          </p:nvPr>
        </p:nvGraphicFramePr>
        <p:xfrm>
          <a:off x="830263" y="3083037"/>
          <a:ext cx="5157787"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86208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642941-44D6-126B-382A-2A57638D6B6A}"/>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D84E75-6641-EAC7-ED49-D1AC68D08AA5}"/>
              </a:ext>
            </a:extLst>
          </p:cNvPr>
          <p:cNvSpPr>
            <a:spLocks noGrp="1"/>
          </p:cNvSpPr>
          <p:nvPr>
            <p:ph type="title"/>
          </p:nvPr>
        </p:nvSpPr>
        <p:spPr>
          <a:xfrm>
            <a:off x="1383564" y="348865"/>
            <a:ext cx="9718111" cy="1576446"/>
          </a:xfrm>
        </p:spPr>
        <p:txBody>
          <a:bodyPr anchor="ctr">
            <a:normAutofit/>
          </a:bodyPr>
          <a:lstStyle/>
          <a:p>
            <a:r>
              <a:rPr lang="en-US" sz="4000" dirty="0">
                <a:solidFill>
                  <a:srgbClr val="FFFFFF"/>
                </a:solidFill>
              </a:rPr>
              <a:t>Code Design - Details</a:t>
            </a:r>
          </a:p>
        </p:txBody>
      </p:sp>
      <p:graphicFrame>
        <p:nvGraphicFramePr>
          <p:cNvPr id="5" name="Content Placeholder 6">
            <a:extLst>
              <a:ext uri="{FF2B5EF4-FFF2-40B4-BE49-F238E27FC236}">
                <a16:creationId xmlns:a16="http://schemas.microsoft.com/office/drawing/2014/main" id="{F5C2B55D-FA20-680E-36CE-807405FD05FD}"/>
              </a:ext>
            </a:extLst>
          </p:cNvPr>
          <p:cNvGraphicFramePr>
            <a:graphicFrameLocks/>
          </p:cNvGraphicFramePr>
          <p:nvPr>
            <p:extLst>
              <p:ext uri="{D42A27DB-BD31-4B8C-83A1-F6EECF244321}">
                <p14:modId xmlns:p14="http://schemas.microsoft.com/office/powerpoint/2010/main" val="1257716293"/>
              </p:ext>
            </p:extLst>
          </p:nvPr>
        </p:nvGraphicFramePr>
        <p:xfrm>
          <a:off x="984819" y="2337706"/>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2351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9F01D6-9E2D-3E3C-1BC0-B9104AE1556A}"/>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E8F1E8-49F7-9FE9-8C12-77680C05E118}"/>
              </a:ext>
            </a:extLst>
          </p:cNvPr>
          <p:cNvSpPr>
            <a:spLocks noGrp="1"/>
          </p:cNvSpPr>
          <p:nvPr>
            <p:ph type="title"/>
          </p:nvPr>
        </p:nvSpPr>
        <p:spPr>
          <a:xfrm>
            <a:off x="1383564" y="348865"/>
            <a:ext cx="9718111" cy="1576446"/>
          </a:xfrm>
        </p:spPr>
        <p:txBody>
          <a:bodyPr anchor="ctr">
            <a:normAutofit/>
          </a:bodyPr>
          <a:lstStyle/>
          <a:p>
            <a:r>
              <a:rPr lang="en-US" sz="4000" dirty="0">
                <a:solidFill>
                  <a:srgbClr val="FFFFFF"/>
                </a:solidFill>
              </a:rPr>
              <a:t>Challenges, Scalability, and Maintenance</a:t>
            </a:r>
          </a:p>
        </p:txBody>
      </p:sp>
      <p:graphicFrame>
        <p:nvGraphicFramePr>
          <p:cNvPr id="5" name="Content Placeholder 2">
            <a:extLst>
              <a:ext uri="{FF2B5EF4-FFF2-40B4-BE49-F238E27FC236}">
                <a16:creationId xmlns:a16="http://schemas.microsoft.com/office/drawing/2014/main" id="{2953E80F-AA64-45B2-2F5F-E7B47C54D202}"/>
              </a:ext>
            </a:extLst>
          </p:cNvPr>
          <p:cNvGraphicFramePr>
            <a:graphicFrameLocks noGrp="1"/>
          </p:cNvGraphicFramePr>
          <p:nvPr>
            <p:ph idx="1"/>
            <p:extLst>
              <p:ext uri="{D42A27DB-BD31-4B8C-83A1-F6EECF244321}">
                <p14:modId xmlns:p14="http://schemas.microsoft.com/office/powerpoint/2010/main" val="2074610664"/>
              </p:ext>
            </p:extLst>
          </p:nvPr>
        </p:nvGraphicFramePr>
        <p:xfrm>
          <a:off x="644056" y="2615979"/>
          <a:ext cx="10927829" cy="3893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0144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A18FE9-4F18-A0F5-E8B0-0A2E5B7F0A30}"/>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Analysis Process – Key Findings and Insights</a:t>
            </a:r>
          </a:p>
        </p:txBody>
      </p:sp>
      <p:graphicFrame>
        <p:nvGraphicFramePr>
          <p:cNvPr id="5" name="Content Placeholder 2">
            <a:extLst>
              <a:ext uri="{FF2B5EF4-FFF2-40B4-BE49-F238E27FC236}">
                <a16:creationId xmlns:a16="http://schemas.microsoft.com/office/drawing/2014/main" id="{2A68C9C7-6119-C5F3-39B3-44EC02D6B5DB}"/>
              </a:ext>
            </a:extLst>
          </p:cNvPr>
          <p:cNvGraphicFramePr>
            <a:graphicFrameLocks noGrp="1"/>
          </p:cNvGraphicFramePr>
          <p:nvPr>
            <p:ph idx="1"/>
            <p:extLst>
              <p:ext uri="{D42A27DB-BD31-4B8C-83A1-F6EECF244321}">
                <p14:modId xmlns:p14="http://schemas.microsoft.com/office/powerpoint/2010/main" val="4062872103"/>
              </p:ext>
            </p:extLst>
          </p:nvPr>
        </p:nvGraphicFramePr>
        <p:xfrm>
          <a:off x="181070" y="2326739"/>
          <a:ext cx="11796666" cy="4390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1508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Theme1</Template>
  <TotalTime>1274</TotalTime>
  <Words>511</Words>
  <Application>Microsoft Office PowerPoint</Application>
  <PresentationFormat>Widescreen</PresentationFormat>
  <Paragraphs>78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Economic Analysis Case Study</vt:lpstr>
      <vt:lpstr>Table of Contents</vt:lpstr>
      <vt:lpstr>Process Approach</vt:lpstr>
      <vt:lpstr>Code Design – Principles and Libraries</vt:lpstr>
      <vt:lpstr>Code Design - Details</vt:lpstr>
      <vt:lpstr>Challenges, Scalability, and Maintenance</vt:lpstr>
      <vt:lpstr>Analysis Process – Key Findings and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Billy Cartwright</dc:creator>
  <cp:lastModifiedBy>Billy Cartwright</cp:lastModifiedBy>
  <cp:revision>20</cp:revision>
  <dcterms:created xsi:type="dcterms:W3CDTF">2024-12-10T20:23:07Z</dcterms:created>
  <dcterms:modified xsi:type="dcterms:W3CDTF">2024-12-11T17:52:27Z</dcterms:modified>
</cp:coreProperties>
</file>