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30"/>
  </p:notesMasterIdLst>
  <p:sldIdLst>
    <p:sldId id="267" r:id="rId3"/>
    <p:sldId id="266" r:id="rId4"/>
    <p:sldId id="258" r:id="rId5"/>
    <p:sldId id="1703" r:id="rId6"/>
    <p:sldId id="1710" r:id="rId7"/>
    <p:sldId id="1711" r:id="rId8"/>
    <p:sldId id="1709" r:id="rId9"/>
    <p:sldId id="275" r:id="rId10"/>
    <p:sldId id="1713" r:id="rId11"/>
    <p:sldId id="1714" r:id="rId12"/>
    <p:sldId id="1715" r:id="rId13"/>
    <p:sldId id="1712" r:id="rId14"/>
    <p:sldId id="1717" r:id="rId15"/>
    <p:sldId id="1716" r:id="rId16"/>
    <p:sldId id="1718" r:id="rId17"/>
    <p:sldId id="1719" r:id="rId18"/>
    <p:sldId id="1720" r:id="rId19"/>
    <p:sldId id="1721" r:id="rId20"/>
    <p:sldId id="1722" r:id="rId21"/>
    <p:sldId id="281" r:id="rId22"/>
    <p:sldId id="1723" r:id="rId23"/>
    <p:sldId id="1724" r:id="rId24"/>
    <p:sldId id="1725" r:id="rId25"/>
    <p:sldId id="289" r:id="rId26"/>
    <p:sldId id="1704" r:id="rId27"/>
    <p:sldId id="1726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40"/>
    <a:srgbClr val="99CB38"/>
    <a:srgbClr val="AFC5B9"/>
    <a:srgbClr val="B74919"/>
    <a:srgbClr val="313F49"/>
    <a:srgbClr val="404F64"/>
    <a:srgbClr val="F29D04"/>
    <a:srgbClr val="F68A00"/>
    <a:srgbClr val="CC4A4A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710" autoAdjust="0"/>
  </p:normalViewPr>
  <p:slideViewPr>
    <p:cSldViewPr snapToGrid="0">
      <p:cViewPr varScale="1">
        <p:scale>
          <a:sx n="111" d="100"/>
          <a:sy n="111" d="100"/>
        </p:scale>
        <p:origin x="2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287992" y="3700733"/>
            <a:ext cx="1345721" cy="733246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Team 14</a:t>
            </a:r>
          </a:p>
          <a:p>
            <a:pPr algn="l"/>
            <a:r>
              <a:rPr lang="en-US" altLang="zh-CN" sz="1800" dirty="0" smtClean="0"/>
              <a:t>2019/01/08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56603" y="2087593"/>
            <a:ext cx="7654334" cy="1149066"/>
          </a:xfrm>
        </p:spPr>
        <p:txBody>
          <a:bodyPr>
            <a:normAutofit/>
          </a:bodyPr>
          <a:lstStyle/>
          <a:p>
            <a:r>
              <a:rPr lang="en-US" altLang="zh-CN" spc="0" dirty="0" smtClean="0"/>
              <a:t>Machine Learning Final Project</a:t>
            </a:r>
            <a:br>
              <a:rPr lang="en-US" altLang="zh-CN" spc="0" dirty="0" smtClean="0"/>
            </a:br>
            <a:r>
              <a:rPr lang="en-US" altLang="zh-CN" spc="0" dirty="0" smtClean="0"/>
              <a:t>Taiwan Futures Prediction</a:t>
            </a:r>
            <a:endParaRPr lang="zh-CN" altLang="en-US" sz="5400" spc="0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7444596" y="3493697"/>
            <a:ext cx="1354348" cy="1121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altLang="zh-TW" sz="1200" dirty="0" smtClean="0"/>
              <a:t>0516094</a:t>
            </a:r>
            <a:r>
              <a:rPr lang="zh-TW" altLang="en-US" sz="1200" dirty="0" smtClean="0"/>
              <a:t> 張維哲</a:t>
            </a:r>
            <a:endParaRPr lang="en-US" altLang="zh-TW" sz="1200" dirty="0" smtClean="0"/>
          </a:p>
          <a:p>
            <a:pPr algn="l">
              <a:lnSpc>
                <a:spcPct val="50000"/>
              </a:lnSpc>
            </a:pPr>
            <a:r>
              <a:rPr lang="en-US" altLang="zh-TW" sz="1200" dirty="0" smtClean="0"/>
              <a:t>0516041</a:t>
            </a:r>
            <a:r>
              <a:rPr lang="zh-TW" altLang="en-US" sz="1200" dirty="0" smtClean="0"/>
              <a:t> 蘇裕盛</a:t>
            </a:r>
            <a:endParaRPr lang="en-US" altLang="zh-TW" sz="1200" dirty="0" smtClean="0"/>
          </a:p>
          <a:p>
            <a:pPr algn="l">
              <a:lnSpc>
                <a:spcPct val="50000"/>
              </a:lnSpc>
            </a:pPr>
            <a:r>
              <a:rPr lang="en-US" altLang="zh-TW" sz="1200" dirty="0" smtClean="0"/>
              <a:t>0516321</a:t>
            </a:r>
            <a:r>
              <a:rPr lang="zh-TW" altLang="en-US" sz="1200" dirty="0" smtClean="0"/>
              <a:t> 劉庭銘</a:t>
            </a:r>
            <a:endParaRPr lang="en-US" altLang="zh-TW" sz="1200" dirty="0" smtClean="0"/>
          </a:p>
          <a:p>
            <a:pPr algn="l">
              <a:lnSpc>
                <a:spcPct val="50000"/>
              </a:lnSpc>
            </a:pPr>
            <a:r>
              <a:rPr lang="en-US" altLang="zh-TW" sz="1200" dirty="0" smtClean="0"/>
              <a:t>0516077</a:t>
            </a:r>
            <a:r>
              <a:rPr lang="zh-TW" altLang="en-US" sz="1200" dirty="0" smtClean="0"/>
              <a:t> 林向陽</a:t>
            </a:r>
            <a:endParaRPr lang="en-US" altLang="zh-TW" sz="1200" dirty="0" smtClean="0"/>
          </a:p>
          <a:p>
            <a:pPr algn="l">
              <a:lnSpc>
                <a:spcPct val="50000"/>
              </a:lnSpc>
            </a:pPr>
            <a:r>
              <a:rPr lang="en-US" altLang="zh-TW" sz="1200" dirty="0" smtClean="0"/>
              <a:t>0516035</a:t>
            </a:r>
            <a:r>
              <a:rPr lang="zh-TW" altLang="en-US" sz="1200" dirty="0" smtClean="0"/>
              <a:t> 楊寧之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90879"/>
            <a:ext cx="10725150" cy="3638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8169" y="5561108"/>
            <a:ext cx="4055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http</a:t>
            </a:r>
            <a:r>
              <a:rPr lang="zh-TW" altLang="en-US" sz="1400" dirty="0"/>
              <a:t>://www.taifex.com.tw/cht/3/futContractsDat</a:t>
            </a:r>
            <a:r>
              <a:rPr lang="zh-TW" altLang="en-US" sz="1400" dirty="0" smtClean="0"/>
              <a:t>e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461185" y="2441275"/>
            <a:ext cx="4891177" cy="3001993"/>
          </a:xfrm>
          <a:prstGeom prst="rect">
            <a:avLst/>
          </a:prstGeom>
          <a:noFill/>
          <a:ln w="57150">
            <a:solidFill>
              <a:srgbClr val="FF4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26" y="1989992"/>
            <a:ext cx="7716147" cy="31450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8185" y="5254282"/>
            <a:ext cx="4175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http</a:t>
            </a:r>
            <a:r>
              <a:rPr lang="zh-TW" altLang="en-US" sz="1400" dirty="0"/>
              <a:t>://www.taifex.com.tw/cht/3/largeTraderFutQr</a:t>
            </a:r>
            <a:r>
              <a:rPr lang="zh-TW" altLang="en-US" sz="1400" dirty="0" smtClean="0"/>
              <a:t>y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6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728913" y="2258522"/>
            <a:ext cx="6734175" cy="2340956"/>
            <a:chOff x="2677154" y="1293692"/>
            <a:chExt cx="6734175" cy="234095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154" y="1293692"/>
              <a:ext cx="6734175" cy="220027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157268" y="3326871"/>
              <a:ext cx="58774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 smtClean="0"/>
                <a:t>(</a:t>
              </a:r>
              <a:r>
                <a:rPr lang="zh-TW" altLang="en-US" sz="1400" dirty="0" smtClean="0"/>
                <a:t>http</a:t>
              </a:r>
              <a:r>
                <a:rPr lang="zh-TW" altLang="en-US" sz="1400" dirty="0"/>
                <a:t>://www.twse.com.tw/zh/page/trading/indices/MI_5MINS_HIST</a:t>
              </a:r>
              <a:r>
                <a:rPr lang="zh-TW" altLang="en-US" sz="1400" dirty="0" smtClean="0"/>
                <a:t>.html</a:t>
              </a:r>
              <a:r>
                <a:rPr lang="en-US" altLang="zh-TW" sz="1400" dirty="0" smtClean="0"/>
                <a:t>)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7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043687" y="2090197"/>
            <a:ext cx="6104627" cy="2677607"/>
            <a:chOff x="3043687" y="2771686"/>
            <a:chExt cx="6104627" cy="267760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175" y="2771686"/>
              <a:ext cx="4819650" cy="23241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043687" y="5141516"/>
              <a:ext cx="61046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 smtClean="0"/>
                <a:t>(</a:t>
              </a:r>
              <a:r>
                <a:rPr lang="zh-TW" altLang="en-US" sz="1400" dirty="0" smtClean="0"/>
                <a:t>http</a:t>
              </a:r>
              <a:r>
                <a:rPr lang="zh-TW" altLang="en-US" sz="1400" dirty="0"/>
                <a:t>://www.twse.com.tw/fund/BFI82U?response=html&amp;dayDate=</a:t>
              </a:r>
              <a:r>
                <a:rPr lang="zh-TW" altLang="en-US" sz="1400" dirty="0" smtClean="0"/>
                <a:t>20190104</a:t>
              </a:r>
              <a:r>
                <a:rPr lang="en-US" altLang="zh-TW" sz="1400" dirty="0" smtClean="0"/>
                <a:t>)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2050" name="Picture 2" descr="ãalphavantageãçåçæå°çµæ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60" y="2678532"/>
            <a:ext cx="7504681" cy="150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3" y="1195319"/>
            <a:ext cx="2550454" cy="48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97149" y="2966855"/>
            <a:ext cx="488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</a:t>
            </a:r>
            <a:r>
              <a:rPr lang="en-US" altLang="zh-TW" sz="2400" dirty="0" err="1" smtClean="0"/>
              <a:t>target_points</a:t>
            </a:r>
            <a:r>
              <a:rPr lang="en-US" altLang="zh-TW" sz="2400" dirty="0" smtClean="0"/>
              <a:t> &gt;= 5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label = 1</a:t>
            </a:r>
          </a:p>
          <a:p>
            <a:r>
              <a:rPr lang="en-US" altLang="zh-TW" sz="2400" dirty="0"/>
              <a:t>If </a:t>
            </a:r>
            <a:r>
              <a:rPr lang="en-US" altLang="zh-TW" sz="2400" dirty="0" err="1"/>
              <a:t>target_points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&lt;= -5 </a:t>
            </a:r>
            <a:r>
              <a:rPr lang="en-US" altLang="zh-TW" sz="2400" dirty="0"/>
              <a:t>: label = </a:t>
            </a:r>
            <a:r>
              <a:rPr lang="en-US" altLang="zh-TW" sz="2400" dirty="0" smtClean="0"/>
              <a:t>-1</a:t>
            </a:r>
          </a:p>
          <a:p>
            <a:r>
              <a:rPr lang="en-US" altLang="zh-TW" sz="2400" dirty="0" smtClean="0"/>
              <a:t>Else        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label = 0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96" y="1160253"/>
            <a:ext cx="5020573" cy="50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0" y="1166002"/>
            <a:ext cx="5441831" cy="54418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4" y="1130060"/>
            <a:ext cx="5599981" cy="55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8" y="1209136"/>
            <a:ext cx="5562600" cy="5562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81" y="1224951"/>
            <a:ext cx="5633049" cy="56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936" y="1142183"/>
            <a:ext cx="6901132" cy="56669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sḻiḍê">
            <a:extLst>
              <a:ext uri="{FF2B5EF4-FFF2-40B4-BE49-F238E27FC236}">
                <a16:creationId xmlns:a16="http://schemas.microsoft.com/office/drawing/2014/main" id="{E9293348-5126-4BD8-9766-47F35190779F}"/>
              </a:ext>
            </a:extLst>
          </p:cNvPr>
          <p:cNvSpPr/>
          <p:nvPr/>
        </p:nvSpPr>
        <p:spPr bwMode="auto">
          <a:xfrm>
            <a:off x="1962731" y="2178381"/>
            <a:ext cx="2543580" cy="2543580"/>
          </a:xfrm>
          <a:prstGeom prst="ellipse">
            <a:avLst/>
          </a:prstGeom>
          <a:noFill/>
          <a:ln w="57150">
            <a:solidFill>
              <a:srgbClr val="AFC5B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iŝḻíḍè">
            <a:extLst>
              <a:ext uri="{FF2B5EF4-FFF2-40B4-BE49-F238E27FC236}">
                <a16:creationId xmlns:a16="http://schemas.microsoft.com/office/drawing/2014/main" id="{37C14182-9AD9-4035-BD29-5698CD49BB31}"/>
              </a:ext>
            </a:extLst>
          </p:cNvPr>
          <p:cNvSpPr txBox="1"/>
          <p:nvPr/>
        </p:nvSpPr>
        <p:spPr>
          <a:xfrm>
            <a:off x="2179164" y="3106720"/>
            <a:ext cx="2082285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46800" rIns="90000" bIns="46800" anchor="ctr" anchorCtr="1">
            <a:normAutofit fontScale="70000" lnSpcReduction="20000"/>
          </a:bodyPr>
          <a:lstStyle/>
          <a:p>
            <a:pPr algn="ctr"/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</a:rPr>
              <a:t>OUTLINE</a:t>
            </a:r>
            <a:endParaRPr lang="en-US" altLang="zh-CN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îşḻîḑê">
            <a:extLst>
              <a:ext uri="{FF2B5EF4-FFF2-40B4-BE49-F238E27FC236}">
                <a16:creationId xmlns:a16="http://schemas.microsoft.com/office/drawing/2014/main" id="{4C13DC64-D590-480E-80ED-4F625385AC6D}"/>
              </a:ext>
            </a:extLst>
          </p:cNvPr>
          <p:cNvSpPr/>
          <p:nvPr/>
        </p:nvSpPr>
        <p:spPr bwMode="auto">
          <a:xfrm>
            <a:off x="4712736" y="1862535"/>
            <a:ext cx="455656" cy="4556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0" name="ï$ḷïdè">
            <a:extLst>
              <a:ext uri="{FF2B5EF4-FFF2-40B4-BE49-F238E27FC236}">
                <a16:creationId xmlns:a16="http://schemas.microsoft.com/office/drawing/2014/main" id="{D85CFCC8-5FF8-401F-ACE3-F4299EC6C876}"/>
              </a:ext>
            </a:extLst>
          </p:cNvPr>
          <p:cNvSpPr/>
          <p:nvPr/>
        </p:nvSpPr>
        <p:spPr>
          <a:xfrm>
            <a:off x="5213392" y="1854000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M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otivation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ïṡḻidè">
            <a:extLst>
              <a:ext uri="{FF2B5EF4-FFF2-40B4-BE49-F238E27FC236}">
                <a16:creationId xmlns:a16="http://schemas.microsoft.com/office/drawing/2014/main" id="{DBAB11C0-4810-4A94-8F28-13E26E0224EB}"/>
              </a:ext>
            </a:extLst>
          </p:cNvPr>
          <p:cNvSpPr/>
          <p:nvPr/>
        </p:nvSpPr>
        <p:spPr bwMode="auto">
          <a:xfrm>
            <a:off x="5068055" y="2765752"/>
            <a:ext cx="455656" cy="455656"/>
          </a:xfrm>
          <a:prstGeom prst="ellipse">
            <a:avLst/>
          </a:prstGeom>
          <a:solidFill>
            <a:srgbClr val="99CB38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3" name="ïṥļîḍê">
            <a:extLst>
              <a:ext uri="{FF2B5EF4-FFF2-40B4-BE49-F238E27FC236}">
                <a16:creationId xmlns:a16="http://schemas.microsoft.com/office/drawing/2014/main" id="{3E47EB4A-3E15-4AA0-A30A-7F8B22A9DDBB}"/>
              </a:ext>
            </a:extLst>
          </p:cNvPr>
          <p:cNvSpPr/>
          <p:nvPr/>
        </p:nvSpPr>
        <p:spPr>
          <a:xfrm>
            <a:off x="5568711" y="2757839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Data Crawling </a:t>
            </a:r>
            <a:r>
              <a:rPr lang="en-US" altLang="zh-TW" sz="1600" b="1" dirty="0">
                <a:solidFill>
                  <a:schemeClr val="bg1"/>
                </a:solidFill>
              </a:rPr>
              <a:t>And 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Visualization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îSļîḓé">
            <a:extLst>
              <a:ext uri="{FF2B5EF4-FFF2-40B4-BE49-F238E27FC236}">
                <a16:creationId xmlns:a16="http://schemas.microsoft.com/office/drawing/2014/main" id="{132A58B3-56BF-429D-8909-0DB69205F49C}"/>
              </a:ext>
            </a:extLst>
          </p:cNvPr>
          <p:cNvSpPr/>
          <p:nvPr/>
        </p:nvSpPr>
        <p:spPr bwMode="auto">
          <a:xfrm>
            <a:off x="5068055" y="3667877"/>
            <a:ext cx="455656" cy="455656"/>
          </a:xfrm>
          <a:prstGeom prst="ellipse">
            <a:avLst/>
          </a:prstGeom>
          <a:solidFill>
            <a:srgbClr val="99CB38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6" name="ïS1îďè">
            <a:extLst>
              <a:ext uri="{FF2B5EF4-FFF2-40B4-BE49-F238E27FC236}">
                <a16:creationId xmlns:a16="http://schemas.microsoft.com/office/drawing/2014/main" id="{FEA29D30-CB0C-4EE2-AB66-4E2EDEEF4EF0}"/>
              </a:ext>
            </a:extLst>
          </p:cNvPr>
          <p:cNvSpPr/>
          <p:nvPr/>
        </p:nvSpPr>
        <p:spPr>
          <a:xfrm>
            <a:off x="5568711" y="3660586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Learning </a:t>
            </a:r>
            <a:r>
              <a:rPr lang="en-US" altLang="zh-CN" sz="1600" b="1" dirty="0">
                <a:solidFill>
                  <a:schemeClr val="bg1"/>
                </a:solidFill>
              </a:rPr>
              <a:t>models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íṣḻîďe">
            <a:extLst>
              <a:ext uri="{FF2B5EF4-FFF2-40B4-BE49-F238E27FC236}">
                <a16:creationId xmlns:a16="http://schemas.microsoft.com/office/drawing/2014/main" id="{B1894948-C048-4FFA-9212-A29C64020371}"/>
              </a:ext>
            </a:extLst>
          </p:cNvPr>
          <p:cNvSpPr/>
          <p:nvPr/>
        </p:nvSpPr>
        <p:spPr>
          <a:xfrm>
            <a:off x="5213392" y="4572349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Conclusion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íśḷïḋe">
            <a:extLst>
              <a:ext uri="{FF2B5EF4-FFF2-40B4-BE49-F238E27FC236}">
                <a16:creationId xmlns:a16="http://schemas.microsoft.com/office/drawing/2014/main" id="{74CCAC2C-9967-40C4-8CD7-00CF45620998}"/>
              </a:ext>
            </a:extLst>
          </p:cNvPr>
          <p:cNvSpPr/>
          <p:nvPr/>
        </p:nvSpPr>
        <p:spPr bwMode="auto">
          <a:xfrm>
            <a:off x="4712736" y="4579018"/>
            <a:ext cx="455656" cy="455656"/>
          </a:xfrm>
          <a:prstGeom prst="ellipse">
            <a:avLst/>
          </a:prstGeom>
          <a:solidFill>
            <a:srgbClr val="99CB38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Learning models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Model </a:t>
            </a:r>
            <a:r>
              <a:rPr lang="en-US" altLang="zh-CN" sz="3600" dirty="0"/>
              <a:t>–</a:t>
            </a:r>
            <a:r>
              <a:rPr lang="en-US" altLang="zh-CN" sz="3600" dirty="0" smtClean="0"/>
              <a:t> SVM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696" y="1147313"/>
            <a:ext cx="8378304" cy="51154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1564" y="2268582"/>
            <a:ext cx="4205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training date</a:t>
            </a:r>
            <a:r>
              <a:rPr lang="zh-TW" altLang="zh-TW" sz="16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:2010/01/05 </a:t>
            </a: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~ 2017/03/17 </a:t>
            </a:r>
            <a:endParaRPr lang="en-US" altLang="zh-TW" sz="16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testing date: 2017/03/20 ~ 2018/12/20</a:t>
            </a:r>
            <a:r>
              <a:rPr lang="zh-TW" altLang="zh-TW" sz="1600" dirty="0"/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7753" y="3549401"/>
            <a:ext cx="258792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training set score: 0.835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testing set score: 0.501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6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Model – Random Forest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564" y="2268582"/>
            <a:ext cx="4205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training date</a:t>
            </a:r>
            <a:r>
              <a:rPr lang="zh-TW" altLang="zh-TW" sz="16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:2010/01/05 </a:t>
            </a: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~ 2017/03/17 </a:t>
            </a:r>
            <a:endParaRPr lang="en-US" altLang="zh-TW" sz="16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testing date: 2017/03/20 ~ 2018/12/20</a:t>
            </a:r>
            <a:r>
              <a:rPr lang="zh-TW" altLang="zh-TW" sz="1600" dirty="0"/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7753" y="3549401"/>
            <a:ext cx="258792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training set score: 0.724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testing set score: 0.524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9016" y="1224951"/>
            <a:ext cx="8353591" cy="50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Model – </a:t>
            </a:r>
            <a:r>
              <a:rPr lang="en-US" altLang="zh-CN" sz="3600" dirty="0" err="1" smtClean="0"/>
              <a:t>XGBoost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564" y="2268582"/>
            <a:ext cx="4205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training date</a:t>
            </a:r>
            <a:r>
              <a:rPr lang="zh-TW" altLang="zh-TW" sz="16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:2010/01/05 </a:t>
            </a: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~ 2017/03/17 </a:t>
            </a:r>
            <a:endParaRPr lang="en-US" altLang="zh-TW" sz="16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00000"/>
                </a:solidFill>
                <a:ea typeface="Courier New" panose="02070309020205020404" pitchFamily="49" charset="0"/>
              </a:rPr>
              <a:t>testing date: 2017/03/20 ~ 2018/12/20</a:t>
            </a:r>
            <a:r>
              <a:rPr lang="zh-TW" altLang="zh-TW" sz="1600" dirty="0"/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7753" y="3549401"/>
            <a:ext cx="258792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training set score: 0.718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testing set score: 0.542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7247" y="1190445"/>
            <a:ext cx="8384753" cy="5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Conclusion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Conclusion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7E4E6-B099-497A-BEC9-0196EE0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04" name="işḻidé">
            <a:extLst>
              <a:ext uri="{FF2B5EF4-FFF2-40B4-BE49-F238E27FC236}">
                <a16:creationId xmlns:a16="http://schemas.microsoft.com/office/drawing/2014/main" id="{77006349-0256-49FA-A061-A1F2BDAFB874}"/>
              </a:ext>
            </a:extLst>
          </p:cNvPr>
          <p:cNvSpPr/>
          <p:nvPr/>
        </p:nvSpPr>
        <p:spPr bwMode="auto">
          <a:xfrm>
            <a:off x="793632" y="2502835"/>
            <a:ext cx="5831453" cy="185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XGBoost</a:t>
            </a:r>
            <a:r>
              <a:rPr lang="en-US" altLang="zh-CN" sz="2000" dirty="0" smtClean="0"/>
              <a:t> result shows good robustness.</a:t>
            </a:r>
            <a:endParaRPr lang="en-US" altLang="zh-CN" sz="2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Can create more label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Introducing investment strategy(e.g. max loss)</a:t>
            </a:r>
          </a:p>
        </p:txBody>
      </p:sp>
      <p:grpSp>
        <p:nvGrpSpPr>
          <p:cNvPr id="412" name="群組 411"/>
          <p:cNvGrpSpPr/>
          <p:nvPr/>
        </p:nvGrpSpPr>
        <p:grpSpPr>
          <a:xfrm>
            <a:off x="6836944" y="1749875"/>
            <a:ext cx="4391787" cy="3989067"/>
            <a:chOff x="6836944" y="1749875"/>
            <a:chExt cx="4391787" cy="3989067"/>
          </a:xfrm>
        </p:grpSpPr>
        <p:sp>
          <p:nvSpPr>
            <p:cNvPr id="16" name="íṣļïḋe">
              <a:extLst>
                <a:ext uri="{FF2B5EF4-FFF2-40B4-BE49-F238E27FC236}">
                  <a16:creationId xmlns:a16="http://schemas.microsoft.com/office/drawing/2014/main" id="{80D08501-05FF-4070-84D1-E0C5835CE7E4}"/>
                </a:ext>
              </a:extLst>
            </p:cNvPr>
            <p:cNvSpPr/>
            <p:nvPr/>
          </p:nvSpPr>
          <p:spPr bwMode="auto">
            <a:xfrm>
              <a:off x="7753743" y="4161621"/>
              <a:ext cx="1337825" cy="1095277"/>
            </a:xfrm>
            <a:custGeom>
              <a:avLst/>
              <a:gdLst>
                <a:gd name="T0" fmla="*/ 904 w 1000"/>
                <a:gd name="T1" fmla="*/ 356 h 819"/>
                <a:gd name="T2" fmla="*/ 675 w 1000"/>
                <a:gd name="T3" fmla="*/ 79 h 819"/>
                <a:gd name="T4" fmla="*/ 272 w 1000"/>
                <a:gd name="T5" fmla="*/ 79 h 819"/>
                <a:gd name="T6" fmla="*/ 0 w 1000"/>
                <a:gd name="T7" fmla="*/ 73 h 819"/>
                <a:gd name="T8" fmla="*/ 145 w 1000"/>
                <a:gd name="T9" fmla="*/ 259 h 819"/>
                <a:gd name="T10" fmla="*/ 627 w 1000"/>
                <a:gd name="T11" fmla="*/ 560 h 819"/>
                <a:gd name="T12" fmla="*/ 904 w 1000"/>
                <a:gd name="T13" fmla="*/ 819 h 819"/>
                <a:gd name="T14" fmla="*/ 1000 w 1000"/>
                <a:gd name="T15" fmla="*/ 765 h 819"/>
                <a:gd name="T16" fmla="*/ 904 w 1000"/>
                <a:gd name="T17" fmla="*/ 35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0" h="819">
                  <a:moveTo>
                    <a:pt x="904" y="356"/>
                  </a:moveTo>
                  <a:cubicBezTo>
                    <a:pt x="904" y="356"/>
                    <a:pt x="705" y="157"/>
                    <a:pt x="675" y="79"/>
                  </a:cubicBezTo>
                  <a:cubicBezTo>
                    <a:pt x="645" y="0"/>
                    <a:pt x="272" y="79"/>
                    <a:pt x="272" y="79"/>
                  </a:cubicBezTo>
                  <a:cubicBezTo>
                    <a:pt x="272" y="79"/>
                    <a:pt x="85" y="133"/>
                    <a:pt x="0" y="73"/>
                  </a:cubicBezTo>
                  <a:cubicBezTo>
                    <a:pt x="0" y="73"/>
                    <a:pt x="133" y="175"/>
                    <a:pt x="145" y="259"/>
                  </a:cubicBezTo>
                  <a:cubicBezTo>
                    <a:pt x="157" y="344"/>
                    <a:pt x="627" y="560"/>
                    <a:pt x="627" y="560"/>
                  </a:cubicBezTo>
                  <a:cubicBezTo>
                    <a:pt x="904" y="819"/>
                    <a:pt x="904" y="819"/>
                    <a:pt x="904" y="819"/>
                  </a:cubicBezTo>
                  <a:cubicBezTo>
                    <a:pt x="1000" y="765"/>
                    <a:pt x="1000" y="765"/>
                    <a:pt x="1000" y="765"/>
                  </a:cubicBezTo>
                  <a:cubicBezTo>
                    <a:pt x="904" y="356"/>
                    <a:pt x="904" y="356"/>
                    <a:pt x="904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ïšľíḓé">
              <a:extLst>
                <a:ext uri="{FF2B5EF4-FFF2-40B4-BE49-F238E27FC236}">
                  <a16:creationId xmlns:a16="http://schemas.microsoft.com/office/drawing/2014/main" id="{5F00BD8D-F619-4768-AC6C-BEFB4F90386F}"/>
                </a:ext>
              </a:extLst>
            </p:cNvPr>
            <p:cNvSpPr/>
            <p:nvPr/>
          </p:nvSpPr>
          <p:spPr bwMode="auto">
            <a:xfrm>
              <a:off x="7753743" y="4259251"/>
              <a:ext cx="170851" cy="187632"/>
            </a:xfrm>
            <a:custGeom>
              <a:avLst/>
              <a:gdLst>
                <a:gd name="T0" fmla="*/ 0 w 127"/>
                <a:gd name="T1" fmla="*/ 0 h 140"/>
                <a:gd name="T2" fmla="*/ 127 w 127"/>
                <a:gd name="T3" fmla="*/ 138 h 140"/>
                <a:gd name="T4" fmla="*/ 127 w 127"/>
                <a:gd name="T5" fmla="*/ 140 h 140"/>
                <a:gd name="T6" fmla="*/ 127 w 127"/>
                <a:gd name="T7" fmla="*/ 140 h 140"/>
                <a:gd name="T8" fmla="*/ 127 w 127"/>
                <a:gd name="T9" fmla="*/ 138 h 140"/>
                <a:gd name="T10" fmla="*/ 127 w 127"/>
                <a:gd name="T11" fmla="*/ 138 h 140"/>
                <a:gd name="T12" fmla="*/ 0 w 127"/>
                <a:gd name="T13" fmla="*/ 0 h 140"/>
                <a:gd name="T14" fmla="*/ 0 w 12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0">
                  <a:moveTo>
                    <a:pt x="0" y="0"/>
                  </a:moveTo>
                  <a:cubicBezTo>
                    <a:pt x="4" y="3"/>
                    <a:pt x="89" y="70"/>
                    <a:pt x="127" y="138"/>
                  </a:cubicBezTo>
                  <a:cubicBezTo>
                    <a:pt x="127" y="139"/>
                    <a:pt x="127" y="139"/>
                    <a:pt x="127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39"/>
                    <a:pt x="127" y="139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90" y="72"/>
                    <a:pt x="9" y="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îṣḻiḑé">
              <a:extLst>
                <a:ext uri="{FF2B5EF4-FFF2-40B4-BE49-F238E27FC236}">
                  <a16:creationId xmlns:a16="http://schemas.microsoft.com/office/drawing/2014/main" id="{754F5A44-4E32-4853-8F29-2107013FFC0A}"/>
                </a:ext>
              </a:extLst>
            </p:cNvPr>
            <p:cNvSpPr/>
            <p:nvPr/>
          </p:nvSpPr>
          <p:spPr bwMode="auto">
            <a:xfrm>
              <a:off x="7753743" y="4221114"/>
              <a:ext cx="1223415" cy="843578"/>
            </a:xfrm>
            <a:custGeom>
              <a:avLst/>
              <a:gdLst>
                <a:gd name="T0" fmla="*/ 556 w 914"/>
                <a:gd name="T1" fmla="*/ 0 h 632"/>
                <a:gd name="T2" fmla="*/ 271 w 914"/>
                <a:gd name="T3" fmla="*/ 35 h 632"/>
                <a:gd name="T4" fmla="*/ 116 w 914"/>
                <a:gd name="T5" fmla="*/ 57 h 632"/>
                <a:gd name="T6" fmla="*/ 0 w 914"/>
                <a:gd name="T7" fmla="*/ 29 h 632"/>
                <a:gd name="T8" fmla="*/ 127 w 914"/>
                <a:gd name="T9" fmla="*/ 167 h 632"/>
                <a:gd name="T10" fmla="*/ 131 w 914"/>
                <a:gd name="T11" fmla="*/ 167 h 632"/>
                <a:gd name="T12" fmla="*/ 240 w 914"/>
                <a:gd name="T13" fmla="*/ 173 h 632"/>
                <a:gd name="T14" fmla="*/ 560 w 914"/>
                <a:gd name="T15" fmla="*/ 372 h 632"/>
                <a:gd name="T16" fmla="*/ 623 w 914"/>
                <a:gd name="T17" fmla="*/ 352 h 632"/>
                <a:gd name="T18" fmla="*/ 831 w 914"/>
                <a:gd name="T19" fmla="*/ 585 h 632"/>
                <a:gd name="T20" fmla="*/ 891 w 914"/>
                <a:gd name="T21" fmla="*/ 632 h 632"/>
                <a:gd name="T22" fmla="*/ 899 w 914"/>
                <a:gd name="T23" fmla="*/ 565 h 632"/>
                <a:gd name="T24" fmla="*/ 914 w 914"/>
                <a:gd name="T25" fmla="*/ 553 h 632"/>
                <a:gd name="T26" fmla="*/ 837 w 914"/>
                <a:gd name="T27" fmla="*/ 243 h 632"/>
                <a:gd name="T28" fmla="*/ 674 w 914"/>
                <a:gd name="T29" fmla="*/ 35 h 632"/>
                <a:gd name="T30" fmla="*/ 556 w 914"/>
                <a:gd name="T3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4" h="632">
                  <a:moveTo>
                    <a:pt x="556" y="0"/>
                  </a:moveTo>
                  <a:cubicBezTo>
                    <a:pt x="437" y="0"/>
                    <a:pt x="271" y="35"/>
                    <a:pt x="271" y="35"/>
                  </a:cubicBezTo>
                  <a:cubicBezTo>
                    <a:pt x="271" y="35"/>
                    <a:pt x="193" y="57"/>
                    <a:pt x="116" y="57"/>
                  </a:cubicBezTo>
                  <a:cubicBezTo>
                    <a:pt x="73" y="57"/>
                    <a:pt x="30" y="50"/>
                    <a:pt x="0" y="29"/>
                  </a:cubicBezTo>
                  <a:cubicBezTo>
                    <a:pt x="9" y="36"/>
                    <a:pt x="90" y="101"/>
                    <a:pt x="127" y="167"/>
                  </a:cubicBezTo>
                  <a:cubicBezTo>
                    <a:pt x="128" y="167"/>
                    <a:pt x="129" y="167"/>
                    <a:pt x="131" y="167"/>
                  </a:cubicBezTo>
                  <a:cubicBezTo>
                    <a:pt x="167" y="167"/>
                    <a:pt x="204" y="169"/>
                    <a:pt x="240" y="173"/>
                  </a:cubicBezTo>
                  <a:cubicBezTo>
                    <a:pt x="373" y="306"/>
                    <a:pt x="560" y="372"/>
                    <a:pt x="560" y="372"/>
                  </a:cubicBezTo>
                  <a:cubicBezTo>
                    <a:pt x="582" y="358"/>
                    <a:pt x="603" y="352"/>
                    <a:pt x="623" y="352"/>
                  </a:cubicBezTo>
                  <a:cubicBezTo>
                    <a:pt x="715" y="352"/>
                    <a:pt x="788" y="482"/>
                    <a:pt x="831" y="585"/>
                  </a:cubicBezTo>
                  <a:cubicBezTo>
                    <a:pt x="856" y="603"/>
                    <a:pt x="877" y="619"/>
                    <a:pt x="891" y="632"/>
                  </a:cubicBezTo>
                  <a:cubicBezTo>
                    <a:pt x="898" y="611"/>
                    <a:pt x="888" y="584"/>
                    <a:pt x="899" y="565"/>
                  </a:cubicBezTo>
                  <a:cubicBezTo>
                    <a:pt x="902" y="557"/>
                    <a:pt x="908" y="554"/>
                    <a:pt x="914" y="553"/>
                  </a:cubicBezTo>
                  <a:cubicBezTo>
                    <a:pt x="896" y="453"/>
                    <a:pt x="869" y="347"/>
                    <a:pt x="837" y="243"/>
                  </a:cubicBezTo>
                  <a:cubicBezTo>
                    <a:pt x="776" y="178"/>
                    <a:pt x="693" y="83"/>
                    <a:pt x="674" y="35"/>
                  </a:cubicBezTo>
                  <a:cubicBezTo>
                    <a:pt x="664" y="9"/>
                    <a:pt x="616" y="0"/>
                    <a:pt x="55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îSḷïďê">
              <a:extLst>
                <a:ext uri="{FF2B5EF4-FFF2-40B4-BE49-F238E27FC236}">
                  <a16:creationId xmlns:a16="http://schemas.microsoft.com/office/drawing/2014/main" id="{9E3D573B-E241-4BDE-8680-BB93E13C7F67}"/>
                </a:ext>
              </a:extLst>
            </p:cNvPr>
            <p:cNvSpPr/>
            <p:nvPr/>
          </p:nvSpPr>
          <p:spPr bwMode="auto">
            <a:xfrm>
              <a:off x="7924594" y="4443830"/>
              <a:ext cx="0" cy="3051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iṣ1ïḓê">
              <a:extLst>
                <a:ext uri="{FF2B5EF4-FFF2-40B4-BE49-F238E27FC236}">
                  <a16:creationId xmlns:a16="http://schemas.microsoft.com/office/drawing/2014/main" id="{75459807-669B-4F28-B408-D6ADC450ED3E}"/>
                </a:ext>
              </a:extLst>
            </p:cNvPr>
            <p:cNvSpPr/>
            <p:nvPr/>
          </p:nvSpPr>
          <p:spPr bwMode="auto">
            <a:xfrm>
              <a:off x="7924594" y="4443830"/>
              <a:ext cx="941206" cy="558317"/>
            </a:xfrm>
            <a:custGeom>
              <a:avLst/>
              <a:gdLst>
                <a:gd name="T0" fmla="*/ 4 w 704"/>
                <a:gd name="T1" fmla="*/ 0 h 418"/>
                <a:gd name="T2" fmla="*/ 0 w 704"/>
                <a:gd name="T3" fmla="*/ 0 h 418"/>
                <a:gd name="T4" fmla="*/ 0 w 704"/>
                <a:gd name="T5" fmla="*/ 2 h 418"/>
                <a:gd name="T6" fmla="*/ 9 w 704"/>
                <a:gd name="T7" fmla="*/ 19 h 418"/>
                <a:gd name="T8" fmla="*/ 107 w 704"/>
                <a:gd name="T9" fmla="*/ 25 h 418"/>
                <a:gd name="T10" fmla="*/ 427 w 704"/>
                <a:gd name="T11" fmla="*/ 223 h 418"/>
                <a:gd name="T12" fmla="*/ 490 w 704"/>
                <a:gd name="T13" fmla="*/ 203 h 418"/>
                <a:gd name="T14" fmla="*/ 670 w 704"/>
                <a:gd name="T15" fmla="*/ 376 h 418"/>
                <a:gd name="T16" fmla="*/ 671 w 704"/>
                <a:gd name="T17" fmla="*/ 376 h 418"/>
                <a:gd name="T18" fmla="*/ 683 w 704"/>
                <a:gd name="T19" fmla="*/ 403 h 418"/>
                <a:gd name="T20" fmla="*/ 704 w 704"/>
                <a:gd name="T21" fmla="*/ 418 h 418"/>
                <a:gd name="T22" fmla="*/ 496 w 704"/>
                <a:gd name="T23" fmla="*/ 185 h 418"/>
                <a:gd name="T24" fmla="*/ 433 w 704"/>
                <a:gd name="T25" fmla="*/ 205 h 418"/>
                <a:gd name="T26" fmla="*/ 113 w 704"/>
                <a:gd name="T27" fmla="*/ 6 h 418"/>
                <a:gd name="T28" fmla="*/ 4 w 704"/>
                <a:gd name="T2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4" h="418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3" y="7"/>
                    <a:pt x="6" y="13"/>
                    <a:pt x="9" y="19"/>
                  </a:cubicBezTo>
                  <a:cubicBezTo>
                    <a:pt x="66" y="20"/>
                    <a:pt x="107" y="25"/>
                    <a:pt x="107" y="25"/>
                  </a:cubicBezTo>
                  <a:cubicBezTo>
                    <a:pt x="240" y="157"/>
                    <a:pt x="427" y="223"/>
                    <a:pt x="427" y="223"/>
                  </a:cubicBezTo>
                  <a:cubicBezTo>
                    <a:pt x="449" y="209"/>
                    <a:pt x="470" y="203"/>
                    <a:pt x="490" y="203"/>
                  </a:cubicBezTo>
                  <a:cubicBezTo>
                    <a:pt x="565" y="203"/>
                    <a:pt x="627" y="289"/>
                    <a:pt x="670" y="376"/>
                  </a:cubicBezTo>
                  <a:cubicBezTo>
                    <a:pt x="670" y="376"/>
                    <a:pt x="670" y="376"/>
                    <a:pt x="671" y="376"/>
                  </a:cubicBezTo>
                  <a:cubicBezTo>
                    <a:pt x="675" y="385"/>
                    <a:pt x="679" y="394"/>
                    <a:pt x="683" y="403"/>
                  </a:cubicBezTo>
                  <a:cubicBezTo>
                    <a:pt x="690" y="408"/>
                    <a:pt x="697" y="413"/>
                    <a:pt x="704" y="418"/>
                  </a:cubicBezTo>
                  <a:cubicBezTo>
                    <a:pt x="661" y="315"/>
                    <a:pt x="588" y="185"/>
                    <a:pt x="496" y="185"/>
                  </a:cubicBezTo>
                  <a:cubicBezTo>
                    <a:pt x="476" y="185"/>
                    <a:pt x="455" y="191"/>
                    <a:pt x="433" y="205"/>
                  </a:cubicBezTo>
                  <a:cubicBezTo>
                    <a:pt x="433" y="205"/>
                    <a:pt x="246" y="139"/>
                    <a:pt x="113" y="6"/>
                  </a:cubicBezTo>
                  <a:cubicBezTo>
                    <a:pt x="77" y="2"/>
                    <a:pt x="40" y="0"/>
                    <a:pt x="4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iṩ1îďê">
              <a:extLst>
                <a:ext uri="{FF2B5EF4-FFF2-40B4-BE49-F238E27FC236}">
                  <a16:creationId xmlns:a16="http://schemas.microsoft.com/office/drawing/2014/main" id="{477252A5-6C9D-4620-997E-98442D6E25BF}"/>
                </a:ext>
              </a:extLst>
            </p:cNvPr>
            <p:cNvSpPr/>
            <p:nvPr/>
          </p:nvSpPr>
          <p:spPr bwMode="auto">
            <a:xfrm>
              <a:off x="7035253" y="4436204"/>
              <a:ext cx="1879361" cy="747473"/>
            </a:xfrm>
            <a:custGeom>
              <a:avLst/>
              <a:gdLst>
                <a:gd name="T0" fmla="*/ 1404 w 1404"/>
                <a:gd name="T1" fmla="*/ 560 h 560"/>
                <a:gd name="T2" fmla="*/ 1175 w 1404"/>
                <a:gd name="T3" fmla="*/ 560 h 560"/>
                <a:gd name="T4" fmla="*/ 555 w 1404"/>
                <a:gd name="T5" fmla="*/ 536 h 560"/>
                <a:gd name="T6" fmla="*/ 381 w 1404"/>
                <a:gd name="T7" fmla="*/ 423 h 560"/>
                <a:gd name="T8" fmla="*/ 271 w 1404"/>
                <a:gd name="T9" fmla="*/ 313 h 560"/>
                <a:gd name="T10" fmla="*/ 0 w 1404"/>
                <a:gd name="T11" fmla="*/ 109 h 560"/>
                <a:gd name="T12" fmla="*/ 386 w 1404"/>
                <a:gd name="T13" fmla="*/ 79 h 560"/>
                <a:gd name="T14" fmla="*/ 771 w 1404"/>
                <a:gd name="T15" fmla="*/ 31 h 560"/>
                <a:gd name="T16" fmla="*/ 1091 w 1404"/>
                <a:gd name="T17" fmla="*/ 229 h 560"/>
                <a:gd name="T18" fmla="*/ 1334 w 1404"/>
                <a:gd name="T19" fmla="*/ 382 h 560"/>
                <a:gd name="T20" fmla="*/ 1404 w 1404"/>
                <a:gd name="T2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560">
                  <a:moveTo>
                    <a:pt x="1404" y="560"/>
                  </a:moveTo>
                  <a:cubicBezTo>
                    <a:pt x="1175" y="560"/>
                    <a:pt x="1175" y="560"/>
                    <a:pt x="1175" y="560"/>
                  </a:cubicBezTo>
                  <a:cubicBezTo>
                    <a:pt x="555" y="536"/>
                    <a:pt x="555" y="536"/>
                    <a:pt x="555" y="536"/>
                  </a:cubicBezTo>
                  <a:cubicBezTo>
                    <a:pt x="555" y="536"/>
                    <a:pt x="461" y="482"/>
                    <a:pt x="381" y="423"/>
                  </a:cubicBezTo>
                  <a:cubicBezTo>
                    <a:pt x="328" y="384"/>
                    <a:pt x="281" y="342"/>
                    <a:pt x="271" y="313"/>
                  </a:cubicBezTo>
                  <a:cubicBezTo>
                    <a:pt x="247" y="241"/>
                    <a:pt x="0" y="109"/>
                    <a:pt x="0" y="109"/>
                  </a:cubicBezTo>
                  <a:cubicBezTo>
                    <a:pt x="0" y="109"/>
                    <a:pt x="253" y="157"/>
                    <a:pt x="386" y="79"/>
                  </a:cubicBezTo>
                  <a:cubicBezTo>
                    <a:pt x="518" y="0"/>
                    <a:pt x="771" y="31"/>
                    <a:pt x="771" y="31"/>
                  </a:cubicBezTo>
                  <a:cubicBezTo>
                    <a:pt x="904" y="163"/>
                    <a:pt x="1091" y="229"/>
                    <a:pt x="1091" y="229"/>
                  </a:cubicBezTo>
                  <a:cubicBezTo>
                    <a:pt x="1194" y="163"/>
                    <a:pt x="1279" y="272"/>
                    <a:pt x="1334" y="382"/>
                  </a:cubicBezTo>
                  <a:cubicBezTo>
                    <a:pt x="1363" y="439"/>
                    <a:pt x="1386" y="499"/>
                    <a:pt x="1404" y="56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iṥḷîḑè">
              <a:extLst>
                <a:ext uri="{FF2B5EF4-FFF2-40B4-BE49-F238E27FC236}">
                  <a16:creationId xmlns:a16="http://schemas.microsoft.com/office/drawing/2014/main" id="{FCF9B63A-8F9F-422E-8429-3EF6E6318B1D}"/>
                </a:ext>
              </a:extLst>
            </p:cNvPr>
            <p:cNvSpPr/>
            <p:nvPr/>
          </p:nvSpPr>
          <p:spPr bwMode="auto">
            <a:xfrm>
              <a:off x="9067160" y="4161621"/>
              <a:ext cx="1337825" cy="1095277"/>
            </a:xfrm>
            <a:custGeom>
              <a:avLst/>
              <a:gdLst>
                <a:gd name="T0" fmla="*/ 97 w 1000"/>
                <a:gd name="T1" fmla="*/ 356 h 819"/>
                <a:gd name="T2" fmla="*/ 326 w 1000"/>
                <a:gd name="T3" fmla="*/ 79 h 819"/>
                <a:gd name="T4" fmla="*/ 729 w 1000"/>
                <a:gd name="T5" fmla="*/ 79 h 819"/>
                <a:gd name="T6" fmla="*/ 1000 w 1000"/>
                <a:gd name="T7" fmla="*/ 73 h 819"/>
                <a:gd name="T8" fmla="*/ 856 w 1000"/>
                <a:gd name="T9" fmla="*/ 259 h 819"/>
                <a:gd name="T10" fmla="*/ 374 w 1000"/>
                <a:gd name="T11" fmla="*/ 560 h 819"/>
                <a:gd name="T12" fmla="*/ 97 w 1000"/>
                <a:gd name="T13" fmla="*/ 819 h 819"/>
                <a:gd name="T14" fmla="*/ 0 w 1000"/>
                <a:gd name="T15" fmla="*/ 765 h 819"/>
                <a:gd name="T16" fmla="*/ 97 w 1000"/>
                <a:gd name="T17" fmla="*/ 35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0" h="819">
                  <a:moveTo>
                    <a:pt x="97" y="356"/>
                  </a:moveTo>
                  <a:cubicBezTo>
                    <a:pt x="97" y="356"/>
                    <a:pt x="295" y="157"/>
                    <a:pt x="326" y="79"/>
                  </a:cubicBezTo>
                  <a:cubicBezTo>
                    <a:pt x="356" y="0"/>
                    <a:pt x="729" y="79"/>
                    <a:pt x="729" y="79"/>
                  </a:cubicBezTo>
                  <a:cubicBezTo>
                    <a:pt x="729" y="79"/>
                    <a:pt x="916" y="133"/>
                    <a:pt x="1000" y="73"/>
                  </a:cubicBezTo>
                  <a:cubicBezTo>
                    <a:pt x="1000" y="73"/>
                    <a:pt x="868" y="175"/>
                    <a:pt x="856" y="259"/>
                  </a:cubicBezTo>
                  <a:cubicBezTo>
                    <a:pt x="844" y="344"/>
                    <a:pt x="374" y="560"/>
                    <a:pt x="374" y="560"/>
                  </a:cubicBezTo>
                  <a:cubicBezTo>
                    <a:pt x="97" y="819"/>
                    <a:pt x="97" y="819"/>
                    <a:pt x="97" y="819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97" y="356"/>
                    <a:pt x="97" y="356"/>
                    <a:pt x="97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îś1ïde">
              <a:extLst>
                <a:ext uri="{FF2B5EF4-FFF2-40B4-BE49-F238E27FC236}">
                  <a16:creationId xmlns:a16="http://schemas.microsoft.com/office/drawing/2014/main" id="{57EE1740-B080-4874-8E8F-7637C6C04A7C}"/>
                </a:ext>
              </a:extLst>
            </p:cNvPr>
            <p:cNvSpPr/>
            <p:nvPr/>
          </p:nvSpPr>
          <p:spPr bwMode="auto">
            <a:xfrm>
              <a:off x="9889381" y="4240945"/>
              <a:ext cx="515604" cy="228818"/>
            </a:xfrm>
            <a:custGeom>
              <a:avLst/>
              <a:gdLst>
                <a:gd name="T0" fmla="*/ 154 w 386"/>
                <a:gd name="T1" fmla="*/ 29 h 171"/>
                <a:gd name="T2" fmla="*/ 154 w 386"/>
                <a:gd name="T3" fmla="*/ 29 h 171"/>
                <a:gd name="T4" fmla="*/ 154 w 386"/>
                <a:gd name="T5" fmla="*/ 29 h 171"/>
                <a:gd name="T6" fmla="*/ 115 w 386"/>
                <a:gd name="T7" fmla="*/ 20 h 171"/>
                <a:gd name="T8" fmla="*/ 154 w 386"/>
                <a:gd name="T9" fmla="*/ 29 h 171"/>
                <a:gd name="T10" fmla="*/ 115 w 386"/>
                <a:gd name="T11" fmla="*/ 20 h 171"/>
                <a:gd name="T12" fmla="*/ 386 w 386"/>
                <a:gd name="T13" fmla="*/ 14 h 171"/>
                <a:gd name="T14" fmla="*/ 385 w 386"/>
                <a:gd name="T15" fmla="*/ 15 h 171"/>
                <a:gd name="T16" fmla="*/ 259 w 386"/>
                <a:gd name="T17" fmla="*/ 152 h 171"/>
                <a:gd name="T18" fmla="*/ 259 w 386"/>
                <a:gd name="T19" fmla="*/ 152 h 171"/>
                <a:gd name="T20" fmla="*/ 250 w 386"/>
                <a:gd name="T21" fmla="*/ 171 h 171"/>
                <a:gd name="T22" fmla="*/ 250 w 386"/>
                <a:gd name="T23" fmla="*/ 171 h 171"/>
                <a:gd name="T24" fmla="*/ 259 w 386"/>
                <a:gd name="T25" fmla="*/ 153 h 171"/>
                <a:gd name="T26" fmla="*/ 386 w 386"/>
                <a:gd name="T27" fmla="*/ 14 h 171"/>
                <a:gd name="T28" fmla="*/ 0 w 386"/>
                <a:gd name="T29" fmla="*/ 0 h 171"/>
                <a:gd name="T30" fmla="*/ 0 w 386"/>
                <a:gd name="T31" fmla="*/ 0 h 171"/>
                <a:gd name="T32" fmla="*/ 115 w 386"/>
                <a:gd name="T33" fmla="*/ 20 h 171"/>
                <a:gd name="T34" fmla="*/ 115 w 386"/>
                <a:gd name="T35" fmla="*/ 20 h 171"/>
                <a:gd name="T36" fmla="*/ 115 w 386"/>
                <a:gd name="T37" fmla="*/ 20 h 171"/>
                <a:gd name="T38" fmla="*/ 0 w 386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6" h="171">
                  <a:moveTo>
                    <a:pt x="154" y="29"/>
                  </a:moveTo>
                  <a:cubicBezTo>
                    <a:pt x="154" y="29"/>
                    <a:pt x="154" y="29"/>
                    <a:pt x="154" y="29"/>
                  </a:cubicBezTo>
                  <a:cubicBezTo>
                    <a:pt x="154" y="29"/>
                    <a:pt x="154" y="29"/>
                    <a:pt x="154" y="29"/>
                  </a:cubicBezTo>
                  <a:moveTo>
                    <a:pt x="115" y="20"/>
                  </a:moveTo>
                  <a:cubicBezTo>
                    <a:pt x="116" y="20"/>
                    <a:pt x="131" y="24"/>
                    <a:pt x="154" y="29"/>
                  </a:cubicBezTo>
                  <a:cubicBezTo>
                    <a:pt x="131" y="24"/>
                    <a:pt x="116" y="20"/>
                    <a:pt x="115" y="20"/>
                  </a:cubicBezTo>
                  <a:moveTo>
                    <a:pt x="386" y="14"/>
                  </a:moveTo>
                  <a:cubicBezTo>
                    <a:pt x="386" y="14"/>
                    <a:pt x="385" y="14"/>
                    <a:pt x="385" y="15"/>
                  </a:cubicBezTo>
                  <a:cubicBezTo>
                    <a:pt x="373" y="24"/>
                    <a:pt x="295" y="87"/>
                    <a:pt x="259" y="152"/>
                  </a:cubicBezTo>
                  <a:cubicBezTo>
                    <a:pt x="259" y="152"/>
                    <a:pt x="259" y="152"/>
                    <a:pt x="259" y="152"/>
                  </a:cubicBezTo>
                  <a:cubicBezTo>
                    <a:pt x="256" y="158"/>
                    <a:pt x="253" y="164"/>
                    <a:pt x="250" y="171"/>
                  </a:cubicBezTo>
                  <a:cubicBezTo>
                    <a:pt x="250" y="171"/>
                    <a:pt x="250" y="171"/>
                    <a:pt x="250" y="171"/>
                  </a:cubicBezTo>
                  <a:cubicBezTo>
                    <a:pt x="253" y="164"/>
                    <a:pt x="256" y="158"/>
                    <a:pt x="259" y="153"/>
                  </a:cubicBezTo>
                  <a:cubicBezTo>
                    <a:pt x="297" y="84"/>
                    <a:pt x="382" y="17"/>
                    <a:pt x="386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5" y="9"/>
                    <a:pt x="115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65" y="9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í$ļïḋé">
              <a:extLst>
                <a:ext uri="{FF2B5EF4-FFF2-40B4-BE49-F238E27FC236}">
                  <a16:creationId xmlns:a16="http://schemas.microsoft.com/office/drawing/2014/main" id="{89B3F1BB-0D63-4087-B4CF-EAE63649B738}"/>
                </a:ext>
              </a:extLst>
            </p:cNvPr>
            <p:cNvSpPr/>
            <p:nvPr/>
          </p:nvSpPr>
          <p:spPr bwMode="auto">
            <a:xfrm>
              <a:off x="9172417" y="4221114"/>
              <a:ext cx="1231043" cy="1029683"/>
            </a:xfrm>
            <a:custGeom>
              <a:avLst/>
              <a:gdLst>
                <a:gd name="T0" fmla="*/ 0 w 920"/>
                <a:gd name="T1" fmla="*/ 725 h 771"/>
                <a:gd name="T2" fmla="*/ 0 w 920"/>
                <a:gd name="T3" fmla="*/ 765 h 771"/>
                <a:gd name="T4" fmla="*/ 9 w 920"/>
                <a:gd name="T5" fmla="*/ 771 h 771"/>
                <a:gd name="T6" fmla="*/ 14 w 920"/>
                <a:gd name="T7" fmla="*/ 729 h 771"/>
                <a:gd name="T8" fmla="*/ 12 w 920"/>
                <a:gd name="T9" fmla="*/ 729 h 771"/>
                <a:gd name="T10" fmla="*/ 0 w 920"/>
                <a:gd name="T11" fmla="*/ 725 h 771"/>
                <a:gd name="T12" fmla="*/ 535 w 920"/>
                <a:gd name="T13" fmla="*/ 15 h 771"/>
                <a:gd name="T14" fmla="*/ 503 w 920"/>
                <a:gd name="T15" fmla="*/ 83 h 771"/>
                <a:gd name="T16" fmla="*/ 392 w 920"/>
                <a:gd name="T17" fmla="*/ 357 h 771"/>
                <a:gd name="T18" fmla="*/ 392 w 920"/>
                <a:gd name="T19" fmla="*/ 357 h 771"/>
                <a:gd name="T20" fmla="*/ 674 w 920"/>
                <a:gd name="T21" fmla="*/ 173 h 771"/>
                <a:gd name="T22" fmla="*/ 785 w 920"/>
                <a:gd name="T23" fmla="*/ 167 h 771"/>
                <a:gd name="T24" fmla="*/ 794 w 920"/>
                <a:gd name="T25" fmla="*/ 167 h 771"/>
                <a:gd name="T26" fmla="*/ 920 w 920"/>
                <a:gd name="T27" fmla="*/ 30 h 771"/>
                <a:gd name="T28" fmla="*/ 805 w 920"/>
                <a:gd name="T29" fmla="*/ 57 h 771"/>
                <a:gd name="T30" fmla="*/ 689 w 920"/>
                <a:gd name="T31" fmla="*/ 44 h 771"/>
                <a:gd name="T32" fmla="*/ 689 w 920"/>
                <a:gd name="T33" fmla="*/ 44 h 771"/>
                <a:gd name="T34" fmla="*/ 689 w 920"/>
                <a:gd name="T35" fmla="*/ 44 h 771"/>
                <a:gd name="T36" fmla="*/ 650 w 920"/>
                <a:gd name="T37" fmla="*/ 35 h 771"/>
                <a:gd name="T38" fmla="*/ 650 w 920"/>
                <a:gd name="T39" fmla="*/ 35 h 771"/>
                <a:gd name="T40" fmla="*/ 650 w 920"/>
                <a:gd name="T41" fmla="*/ 35 h 771"/>
                <a:gd name="T42" fmla="*/ 535 w 920"/>
                <a:gd name="T43" fmla="*/ 15 h 771"/>
                <a:gd name="T44" fmla="*/ 365 w 920"/>
                <a:gd name="T45" fmla="*/ 0 h 771"/>
                <a:gd name="T46" fmla="*/ 247 w 920"/>
                <a:gd name="T47" fmla="*/ 35 h 771"/>
                <a:gd name="T48" fmla="*/ 128 w 920"/>
                <a:gd name="T49" fmla="*/ 194 h 771"/>
                <a:gd name="T50" fmla="*/ 3 w 920"/>
                <a:gd name="T51" fmla="*/ 561 h 771"/>
                <a:gd name="T52" fmla="*/ 5 w 920"/>
                <a:gd name="T53" fmla="*/ 561 h 771"/>
                <a:gd name="T54" fmla="*/ 34 w 920"/>
                <a:gd name="T55" fmla="*/ 556 h 771"/>
                <a:gd name="T56" fmla="*/ 40 w 920"/>
                <a:gd name="T57" fmla="*/ 557 h 771"/>
                <a:gd name="T58" fmla="*/ 69 w 920"/>
                <a:gd name="T59" fmla="*/ 574 h 771"/>
                <a:gd name="T60" fmla="*/ 58 w 920"/>
                <a:gd name="T61" fmla="*/ 604 h 771"/>
                <a:gd name="T62" fmla="*/ 55 w 920"/>
                <a:gd name="T63" fmla="*/ 626 h 771"/>
                <a:gd name="T64" fmla="*/ 74 w 920"/>
                <a:gd name="T65" fmla="*/ 611 h 771"/>
                <a:gd name="T66" fmla="*/ 292 w 920"/>
                <a:gd name="T67" fmla="*/ 352 h 771"/>
                <a:gd name="T68" fmla="*/ 308 w 920"/>
                <a:gd name="T69" fmla="*/ 353 h 771"/>
                <a:gd name="T70" fmla="*/ 308 w 920"/>
                <a:gd name="T71" fmla="*/ 353 h 771"/>
                <a:gd name="T72" fmla="*/ 424 w 920"/>
                <a:gd name="T73" fmla="*/ 83 h 771"/>
                <a:gd name="T74" fmla="*/ 459 w 920"/>
                <a:gd name="T75" fmla="*/ 5 h 771"/>
                <a:gd name="T76" fmla="*/ 365 w 920"/>
                <a:gd name="T7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20" h="771">
                  <a:moveTo>
                    <a:pt x="0" y="725"/>
                  </a:moveTo>
                  <a:cubicBezTo>
                    <a:pt x="2" y="739"/>
                    <a:pt x="3" y="752"/>
                    <a:pt x="0" y="765"/>
                  </a:cubicBezTo>
                  <a:cubicBezTo>
                    <a:pt x="9" y="771"/>
                    <a:pt x="9" y="771"/>
                    <a:pt x="9" y="771"/>
                  </a:cubicBezTo>
                  <a:cubicBezTo>
                    <a:pt x="14" y="729"/>
                    <a:pt x="14" y="729"/>
                    <a:pt x="14" y="729"/>
                  </a:cubicBezTo>
                  <a:cubicBezTo>
                    <a:pt x="13" y="729"/>
                    <a:pt x="13" y="729"/>
                    <a:pt x="12" y="729"/>
                  </a:cubicBezTo>
                  <a:cubicBezTo>
                    <a:pt x="8" y="729"/>
                    <a:pt x="4" y="728"/>
                    <a:pt x="0" y="725"/>
                  </a:cubicBezTo>
                  <a:moveTo>
                    <a:pt x="535" y="15"/>
                  </a:moveTo>
                  <a:cubicBezTo>
                    <a:pt x="524" y="37"/>
                    <a:pt x="514" y="60"/>
                    <a:pt x="503" y="83"/>
                  </a:cubicBezTo>
                  <a:cubicBezTo>
                    <a:pt x="462" y="172"/>
                    <a:pt x="425" y="264"/>
                    <a:pt x="392" y="357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453" y="331"/>
                    <a:pt x="578" y="269"/>
                    <a:pt x="674" y="173"/>
                  </a:cubicBezTo>
                  <a:cubicBezTo>
                    <a:pt x="711" y="169"/>
                    <a:pt x="748" y="167"/>
                    <a:pt x="785" y="167"/>
                  </a:cubicBezTo>
                  <a:cubicBezTo>
                    <a:pt x="788" y="167"/>
                    <a:pt x="791" y="167"/>
                    <a:pt x="794" y="167"/>
                  </a:cubicBezTo>
                  <a:cubicBezTo>
                    <a:pt x="830" y="102"/>
                    <a:pt x="908" y="39"/>
                    <a:pt x="920" y="30"/>
                  </a:cubicBezTo>
                  <a:cubicBezTo>
                    <a:pt x="890" y="50"/>
                    <a:pt x="847" y="57"/>
                    <a:pt x="805" y="57"/>
                  </a:cubicBezTo>
                  <a:cubicBezTo>
                    <a:pt x="762" y="57"/>
                    <a:pt x="719" y="50"/>
                    <a:pt x="689" y="44"/>
                  </a:cubicBezTo>
                  <a:cubicBezTo>
                    <a:pt x="689" y="44"/>
                    <a:pt x="689" y="44"/>
                    <a:pt x="689" y="44"/>
                  </a:cubicBezTo>
                  <a:cubicBezTo>
                    <a:pt x="689" y="44"/>
                    <a:pt x="689" y="44"/>
                    <a:pt x="689" y="44"/>
                  </a:cubicBezTo>
                  <a:cubicBezTo>
                    <a:pt x="666" y="39"/>
                    <a:pt x="651" y="35"/>
                    <a:pt x="650" y="35"/>
                  </a:cubicBezTo>
                  <a:cubicBezTo>
                    <a:pt x="650" y="35"/>
                    <a:pt x="650" y="35"/>
                    <a:pt x="650" y="35"/>
                  </a:cubicBezTo>
                  <a:cubicBezTo>
                    <a:pt x="650" y="35"/>
                    <a:pt x="650" y="35"/>
                    <a:pt x="650" y="35"/>
                  </a:cubicBezTo>
                  <a:cubicBezTo>
                    <a:pt x="650" y="35"/>
                    <a:pt x="600" y="24"/>
                    <a:pt x="535" y="15"/>
                  </a:cubicBezTo>
                  <a:moveTo>
                    <a:pt x="365" y="0"/>
                  </a:moveTo>
                  <a:cubicBezTo>
                    <a:pt x="305" y="0"/>
                    <a:pt x="257" y="9"/>
                    <a:pt x="247" y="35"/>
                  </a:cubicBezTo>
                  <a:cubicBezTo>
                    <a:pt x="232" y="72"/>
                    <a:pt x="180" y="137"/>
                    <a:pt x="128" y="194"/>
                  </a:cubicBezTo>
                  <a:cubicBezTo>
                    <a:pt x="83" y="309"/>
                    <a:pt x="39" y="435"/>
                    <a:pt x="3" y="561"/>
                  </a:cubicBezTo>
                  <a:cubicBezTo>
                    <a:pt x="3" y="561"/>
                    <a:pt x="4" y="561"/>
                    <a:pt x="5" y="561"/>
                  </a:cubicBezTo>
                  <a:cubicBezTo>
                    <a:pt x="14" y="559"/>
                    <a:pt x="24" y="556"/>
                    <a:pt x="34" y="556"/>
                  </a:cubicBezTo>
                  <a:cubicBezTo>
                    <a:pt x="36" y="556"/>
                    <a:pt x="38" y="557"/>
                    <a:pt x="40" y="557"/>
                  </a:cubicBezTo>
                  <a:cubicBezTo>
                    <a:pt x="52" y="558"/>
                    <a:pt x="64" y="564"/>
                    <a:pt x="69" y="574"/>
                  </a:cubicBezTo>
                  <a:cubicBezTo>
                    <a:pt x="74" y="585"/>
                    <a:pt x="70" y="600"/>
                    <a:pt x="58" y="604"/>
                  </a:cubicBezTo>
                  <a:cubicBezTo>
                    <a:pt x="55" y="626"/>
                    <a:pt x="55" y="626"/>
                    <a:pt x="55" y="626"/>
                  </a:cubicBezTo>
                  <a:cubicBezTo>
                    <a:pt x="60" y="621"/>
                    <a:pt x="67" y="616"/>
                    <a:pt x="74" y="611"/>
                  </a:cubicBezTo>
                  <a:cubicBezTo>
                    <a:pt x="114" y="506"/>
                    <a:pt x="191" y="352"/>
                    <a:pt x="292" y="352"/>
                  </a:cubicBezTo>
                  <a:cubicBezTo>
                    <a:pt x="297" y="352"/>
                    <a:pt x="303" y="352"/>
                    <a:pt x="308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41" y="274"/>
                    <a:pt x="382" y="179"/>
                    <a:pt x="424" y="83"/>
                  </a:cubicBezTo>
                  <a:cubicBezTo>
                    <a:pt x="436" y="57"/>
                    <a:pt x="448" y="31"/>
                    <a:pt x="459" y="5"/>
                  </a:cubicBezTo>
                  <a:cubicBezTo>
                    <a:pt x="427" y="2"/>
                    <a:pt x="394" y="0"/>
                    <a:pt x="36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iṩḷîḓé">
              <a:extLst>
                <a:ext uri="{FF2B5EF4-FFF2-40B4-BE49-F238E27FC236}">
                  <a16:creationId xmlns:a16="http://schemas.microsoft.com/office/drawing/2014/main" id="{D1E773E3-D0F2-45C8-94C7-8BC762F55B80}"/>
                </a:ext>
              </a:extLst>
            </p:cNvPr>
            <p:cNvSpPr/>
            <p:nvPr/>
          </p:nvSpPr>
          <p:spPr bwMode="auto">
            <a:xfrm>
              <a:off x="8942072" y="4959434"/>
              <a:ext cx="45764" cy="131189"/>
            </a:xfrm>
            <a:custGeom>
              <a:avLst/>
              <a:gdLst>
                <a:gd name="T0" fmla="*/ 26 w 34"/>
                <a:gd name="T1" fmla="*/ 0 h 98"/>
                <a:gd name="T2" fmla="*/ 11 w 34"/>
                <a:gd name="T3" fmla="*/ 12 h 98"/>
                <a:gd name="T4" fmla="*/ 3 w 34"/>
                <a:gd name="T5" fmla="*/ 79 h 98"/>
                <a:gd name="T6" fmla="*/ 26 w 34"/>
                <a:gd name="T7" fmla="*/ 98 h 98"/>
                <a:gd name="T8" fmla="*/ 34 w 34"/>
                <a:gd name="T9" fmla="*/ 54 h 98"/>
                <a:gd name="T10" fmla="*/ 26 w 34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98">
                  <a:moveTo>
                    <a:pt x="26" y="0"/>
                  </a:moveTo>
                  <a:cubicBezTo>
                    <a:pt x="20" y="1"/>
                    <a:pt x="14" y="4"/>
                    <a:pt x="11" y="12"/>
                  </a:cubicBezTo>
                  <a:cubicBezTo>
                    <a:pt x="0" y="31"/>
                    <a:pt x="10" y="58"/>
                    <a:pt x="3" y="79"/>
                  </a:cubicBezTo>
                  <a:cubicBezTo>
                    <a:pt x="15" y="88"/>
                    <a:pt x="22" y="95"/>
                    <a:pt x="26" y="98"/>
                  </a:cubicBezTo>
                  <a:cubicBezTo>
                    <a:pt x="29" y="82"/>
                    <a:pt x="32" y="68"/>
                    <a:pt x="34" y="54"/>
                  </a:cubicBezTo>
                  <a:cubicBezTo>
                    <a:pt x="32" y="37"/>
                    <a:pt x="29" y="18"/>
                    <a:pt x="26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ïs1îḋè">
              <a:extLst>
                <a:ext uri="{FF2B5EF4-FFF2-40B4-BE49-F238E27FC236}">
                  <a16:creationId xmlns:a16="http://schemas.microsoft.com/office/drawing/2014/main" id="{93BC3662-EDBA-4A2C-AEE7-9D0FE1236A93}"/>
                </a:ext>
              </a:extLst>
            </p:cNvPr>
            <p:cNvSpPr/>
            <p:nvPr/>
          </p:nvSpPr>
          <p:spPr bwMode="auto">
            <a:xfrm>
              <a:off x="9132755" y="5221813"/>
              <a:ext cx="39662" cy="59493"/>
            </a:xfrm>
            <a:custGeom>
              <a:avLst/>
              <a:gdLst>
                <a:gd name="T0" fmla="*/ 0 w 30"/>
                <a:gd name="T1" fmla="*/ 0 h 45"/>
                <a:gd name="T2" fmla="*/ 10 w 30"/>
                <a:gd name="T3" fmla="*/ 45 h 45"/>
                <a:gd name="T4" fmla="*/ 26 w 30"/>
                <a:gd name="T5" fmla="*/ 27 h 45"/>
                <a:gd name="T6" fmla="*/ 30 w 30"/>
                <a:gd name="T7" fmla="*/ 16 h 45"/>
                <a:gd name="T8" fmla="*/ 0 w 30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5">
                  <a:moveTo>
                    <a:pt x="0" y="0"/>
                  </a:moveTo>
                  <a:cubicBezTo>
                    <a:pt x="5" y="21"/>
                    <a:pt x="8" y="37"/>
                    <a:pt x="10" y="45"/>
                  </a:cubicBezTo>
                  <a:cubicBezTo>
                    <a:pt x="17" y="41"/>
                    <a:pt x="23" y="34"/>
                    <a:pt x="26" y="27"/>
                  </a:cubicBezTo>
                  <a:cubicBezTo>
                    <a:pt x="28" y="23"/>
                    <a:pt x="29" y="20"/>
                    <a:pt x="30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îṧḷide">
              <a:extLst>
                <a:ext uri="{FF2B5EF4-FFF2-40B4-BE49-F238E27FC236}">
                  <a16:creationId xmlns:a16="http://schemas.microsoft.com/office/drawing/2014/main" id="{9F4E34DF-A71B-46C1-8654-8C388BA61584}"/>
                </a:ext>
              </a:extLst>
            </p:cNvPr>
            <p:cNvSpPr/>
            <p:nvPr/>
          </p:nvSpPr>
          <p:spPr bwMode="auto">
            <a:xfrm>
              <a:off x="9123602" y="4964011"/>
              <a:ext cx="147970" cy="279159"/>
            </a:xfrm>
            <a:custGeom>
              <a:avLst/>
              <a:gdLst>
                <a:gd name="T0" fmla="*/ 71 w 111"/>
                <a:gd name="T1" fmla="*/ 0 h 209"/>
                <a:gd name="T2" fmla="*/ 42 w 111"/>
                <a:gd name="T3" fmla="*/ 5 h 209"/>
                <a:gd name="T4" fmla="*/ 40 w 111"/>
                <a:gd name="T5" fmla="*/ 5 h 209"/>
                <a:gd name="T6" fmla="*/ 0 w 111"/>
                <a:gd name="T7" fmla="*/ 161 h 209"/>
                <a:gd name="T8" fmla="*/ 7 w 111"/>
                <a:gd name="T9" fmla="*/ 193 h 209"/>
                <a:gd name="T10" fmla="*/ 37 w 111"/>
                <a:gd name="T11" fmla="*/ 209 h 209"/>
                <a:gd name="T12" fmla="*/ 37 w 111"/>
                <a:gd name="T13" fmla="*/ 169 h 209"/>
                <a:gd name="T14" fmla="*/ 49 w 111"/>
                <a:gd name="T15" fmla="*/ 173 h 209"/>
                <a:gd name="T16" fmla="*/ 51 w 111"/>
                <a:gd name="T17" fmla="*/ 173 h 209"/>
                <a:gd name="T18" fmla="*/ 54 w 111"/>
                <a:gd name="T19" fmla="*/ 153 h 209"/>
                <a:gd name="T20" fmla="*/ 54 w 111"/>
                <a:gd name="T21" fmla="*/ 153 h 209"/>
                <a:gd name="T22" fmla="*/ 61 w 111"/>
                <a:gd name="T23" fmla="*/ 96 h 209"/>
                <a:gd name="T24" fmla="*/ 92 w 111"/>
                <a:gd name="T25" fmla="*/ 70 h 209"/>
                <a:gd name="T26" fmla="*/ 95 w 111"/>
                <a:gd name="T27" fmla="*/ 48 h 209"/>
                <a:gd name="T28" fmla="*/ 106 w 111"/>
                <a:gd name="T29" fmla="*/ 18 h 209"/>
                <a:gd name="T30" fmla="*/ 77 w 111"/>
                <a:gd name="T31" fmla="*/ 1 h 209"/>
                <a:gd name="T32" fmla="*/ 71 w 111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209">
                  <a:moveTo>
                    <a:pt x="71" y="0"/>
                  </a:moveTo>
                  <a:cubicBezTo>
                    <a:pt x="61" y="0"/>
                    <a:pt x="51" y="3"/>
                    <a:pt x="42" y="5"/>
                  </a:cubicBezTo>
                  <a:cubicBezTo>
                    <a:pt x="41" y="5"/>
                    <a:pt x="40" y="5"/>
                    <a:pt x="40" y="5"/>
                  </a:cubicBezTo>
                  <a:cubicBezTo>
                    <a:pt x="25" y="57"/>
                    <a:pt x="11" y="110"/>
                    <a:pt x="0" y="161"/>
                  </a:cubicBezTo>
                  <a:cubicBezTo>
                    <a:pt x="3" y="173"/>
                    <a:pt x="5" y="183"/>
                    <a:pt x="7" y="193"/>
                  </a:cubicBezTo>
                  <a:cubicBezTo>
                    <a:pt x="37" y="209"/>
                    <a:pt x="37" y="209"/>
                    <a:pt x="37" y="209"/>
                  </a:cubicBezTo>
                  <a:cubicBezTo>
                    <a:pt x="40" y="196"/>
                    <a:pt x="39" y="183"/>
                    <a:pt x="37" y="169"/>
                  </a:cubicBezTo>
                  <a:cubicBezTo>
                    <a:pt x="41" y="172"/>
                    <a:pt x="45" y="173"/>
                    <a:pt x="49" y="173"/>
                  </a:cubicBezTo>
                  <a:cubicBezTo>
                    <a:pt x="50" y="173"/>
                    <a:pt x="50" y="173"/>
                    <a:pt x="51" y="17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72" y="86"/>
                    <a:pt x="92" y="70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7" y="44"/>
                    <a:pt x="111" y="29"/>
                    <a:pt x="106" y="18"/>
                  </a:cubicBezTo>
                  <a:cubicBezTo>
                    <a:pt x="101" y="8"/>
                    <a:pt x="89" y="2"/>
                    <a:pt x="77" y="1"/>
                  </a:cubicBezTo>
                  <a:cubicBezTo>
                    <a:pt x="75" y="1"/>
                    <a:pt x="73" y="0"/>
                    <a:pt x="71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ïšľídé">
              <a:extLst>
                <a:ext uri="{FF2B5EF4-FFF2-40B4-BE49-F238E27FC236}">
                  <a16:creationId xmlns:a16="http://schemas.microsoft.com/office/drawing/2014/main" id="{41AC84C4-BED4-4824-9B1D-571B339E11D9}"/>
                </a:ext>
              </a:extLst>
            </p:cNvPr>
            <p:cNvSpPr/>
            <p:nvPr/>
          </p:nvSpPr>
          <p:spPr bwMode="auto">
            <a:xfrm>
              <a:off x="9106822" y="5284357"/>
              <a:ext cx="21356" cy="4577"/>
            </a:xfrm>
            <a:custGeom>
              <a:avLst/>
              <a:gdLst>
                <a:gd name="T0" fmla="*/ 0 w 15"/>
                <a:gd name="T1" fmla="*/ 0 h 3"/>
                <a:gd name="T2" fmla="*/ 4 w 15"/>
                <a:gd name="T3" fmla="*/ 2 h 3"/>
                <a:gd name="T4" fmla="*/ 12 w 15"/>
                <a:gd name="T5" fmla="*/ 3 h 3"/>
                <a:gd name="T6" fmla="*/ 15 w 15"/>
                <a:gd name="T7" fmla="*/ 3 h 3"/>
                <a:gd name="T8" fmla="*/ 0 w 1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0" y="0"/>
                  </a:moveTo>
                  <a:cubicBezTo>
                    <a:pt x="1" y="1"/>
                    <a:pt x="3" y="1"/>
                    <a:pt x="4" y="2"/>
                  </a:cubicBezTo>
                  <a:cubicBezTo>
                    <a:pt x="7" y="3"/>
                    <a:pt x="10" y="3"/>
                    <a:pt x="12" y="3"/>
                  </a:cubicBezTo>
                  <a:cubicBezTo>
                    <a:pt x="13" y="3"/>
                    <a:pt x="14" y="3"/>
                    <a:pt x="15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ïśļïḑé">
              <a:extLst>
                <a:ext uri="{FF2B5EF4-FFF2-40B4-BE49-F238E27FC236}">
                  <a16:creationId xmlns:a16="http://schemas.microsoft.com/office/drawing/2014/main" id="{0F6E8FDB-D8BF-4368-BBE6-04BB9006F803}"/>
                </a:ext>
              </a:extLst>
            </p:cNvPr>
            <p:cNvSpPr/>
            <p:nvPr/>
          </p:nvSpPr>
          <p:spPr bwMode="auto">
            <a:xfrm>
              <a:off x="10223455" y="4443830"/>
              <a:ext cx="12204" cy="25933"/>
            </a:xfrm>
            <a:custGeom>
              <a:avLst/>
              <a:gdLst>
                <a:gd name="T0" fmla="*/ 9 w 9"/>
                <a:gd name="T1" fmla="*/ 0 h 19"/>
                <a:gd name="T2" fmla="*/ 0 w 9"/>
                <a:gd name="T3" fmla="*/ 19 h 19"/>
                <a:gd name="T4" fmla="*/ 0 w 9"/>
                <a:gd name="T5" fmla="*/ 19 h 19"/>
                <a:gd name="T6" fmla="*/ 9 w 9"/>
                <a:gd name="T7" fmla="*/ 0 h 19"/>
                <a:gd name="T8" fmla="*/ 9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cubicBezTo>
                    <a:pt x="6" y="7"/>
                    <a:pt x="3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2"/>
                    <a:pt x="6" y="6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í$líḓè">
              <a:extLst>
                <a:ext uri="{FF2B5EF4-FFF2-40B4-BE49-F238E27FC236}">
                  <a16:creationId xmlns:a16="http://schemas.microsoft.com/office/drawing/2014/main" id="{F64F8162-7997-47AA-A5F5-B8F571BAC976}"/>
                </a:ext>
              </a:extLst>
            </p:cNvPr>
            <p:cNvSpPr/>
            <p:nvPr/>
          </p:nvSpPr>
          <p:spPr bwMode="auto">
            <a:xfrm>
              <a:off x="9271571" y="4443830"/>
              <a:ext cx="964088" cy="593403"/>
            </a:xfrm>
            <a:custGeom>
              <a:avLst/>
              <a:gdLst>
                <a:gd name="T0" fmla="*/ 218 w 720"/>
                <a:gd name="T1" fmla="*/ 185 h 444"/>
                <a:gd name="T2" fmla="*/ 0 w 720"/>
                <a:gd name="T3" fmla="*/ 444 h 444"/>
                <a:gd name="T4" fmla="*/ 28 w 720"/>
                <a:gd name="T5" fmla="*/ 422 h 444"/>
                <a:gd name="T6" fmla="*/ 40 w 720"/>
                <a:gd name="T7" fmla="*/ 395 h 444"/>
                <a:gd name="T8" fmla="*/ 228 w 720"/>
                <a:gd name="T9" fmla="*/ 203 h 444"/>
                <a:gd name="T10" fmla="*/ 228 w 720"/>
                <a:gd name="T11" fmla="*/ 203 h 444"/>
                <a:gd name="T12" fmla="*/ 234 w 720"/>
                <a:gd name="T13" fmla="*/ 186 h 444"/>
                <a:gd name="T14" fmla="*/ 218 w 720"/>
                <a:gd name="T15" fmla="*/ 185 h 444"/>
                <a:gd name="T16" fmla="*/ 711 w 720"/>
                <a:gd name="T17" fmla="*/ 0 h 444"/>
                <a:gd name="T18" fmla="*/ 600 w 720"/>
                <a:gd name="T19" fmla="*/ 6 h 444"/>
                <a:gd name="T20" fmla="*/ 318 w 720"/>
                <a:gd name="T21" fmla="*/ 190 h 444"/>
                <a:gd name="T22" fmla="*/ 309 w 720"/>
                <a:gd name="T23" fmla="*/ 217 h 444"/>
                <a:gd name="T24" fmla="*/ 309 w 720"/>
                <a:gd name="T25" fmla="*/ 217 h 444"/>
                <a:gd name="T26" fmla="*/ 612 w 720"/>
                <a:gd name="T27" fmla="*/ 24 h 444"/>
                <a:gd name="T28" fmla="*/ 711 w 720"/>
                <a:gd name="T29" fmla="*/ 19 h 444"/>
                <a:gd name="T30" fmla="*/ 720 w 720"/>
                <a:gd name="T31" fmla="*/ 0 h 444"/>
                <a:gd name="T32" fmla="*/ 711 w 720"/>
                <a:gd name="T3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0" h="444">
                  <a:moveTo>
                    <a:pt x="218" y="185"/>
                  </a:moveTo>
                  <a:cubicBezTo>
                    <a:pt x="117" y="185"/>
                    <a:pt x="40" y="339"/>
                    <a:pt x="0" y="444"/>
                  </a:cubicBezTo>
                  <a:cubicBezTo>
                    <a:pt x="8" y="437"/>
                    <a:pt x="18" y="430"/>
                    <a:pt x="28" y="422"/>
                  </a:cubicBezTo>
                  <a:cubicBezTo>
                    <a:pt x="32" y="413"/>
                    <a:pt x="36" y="404"/>
                    <a:pt x="40" y="395"/>
                  </a:cubicBezTo>
                  <a:cubicBezTo>
                    <a:pt x="83" y="303"/>
                    <a:pt x="148" y="205"/>
                    <a:pt x="228" y="203"/>
                  </a:cubicBezTo>
                  <a:cubicBezTo>
                    <a:pt x="228" y="203"/>
                    <a:pt x="228" y="203"/>
                    <a:pt x="228" y="203"/>
                  </a:cubicBezTo>
                  <a:cubicBezTo>
                    <a:pt x="230" y="197"/>
                    <a:pt x="232" y="192"/>
                    <a:pt x="234" y="186"/>
                  </a:cubicBezTo>
                  <a:cubicBezTo>
                    <a:pt x="229" y="185"/>
                    <a:pt x="223" y="185"/>
                    <a:pt x="218" y="185"/>
                  </a:cubicBezTo>
                  <a:moveTo>
                    <a:pt x="711" y="0"/>
                  </a:moveTo>
                  <a:cubicBezTo>
                    <a:pt x="674" y="0"/>
                    <a:pt x="637" y="2"/>
                    <a:pt x="600" y="6"/>
                  </a:cubicBezTo>
                  <a:cubicBezTo>
                    <a:pt x="504" y="102"/>
                    <a:pt x="379" y="164"/>
                    <a:pt x="318" y="190"/>
                  </a:cubicBezTo>
                  <a:cubicBezTo>
                    <a:pt x="315" y="199"/>
                    <a:pt x="312" y="208"/>
                    <a:pt x="309" y="217"/>
                  </a:cubicBezTo>
                  <a:cubicBezTo>
                    <a:pt x="309" y="217"/>
                    <a:pt x="309" y="217"/>
                    <a:pt x="309" y="217"/>
                  </a:cubicBezTo>
                  <a:cubicBezTo>
                    <a:pt x="357" y="198"/>
                    <a:pt x="503" y="133"/>
                    <a:pt x="612" y="24"/>
                  </a:cubicBezTo>
                  <a:cubicBezTo>
                    <a:pt x="612" y="24"/>
                    <a:pt x="653" y="19"/>
                    <a:pt x="711" y="19"/>
                  </a:cubicBezTo>
                  <a:cubicBezTo>
                    <a:pt x="714" y="13"/>
                    <a:pt x="717" y="7"/>
                    <a:pt x="720" y="0"/>
                  </a:cubicBezTo>
                  <a:cubicBezTo>
                    <a:pt x="717" y="0"/>
                    <a:pt x="714" y="0"/>
                    <a:pt x="711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ṥḷiḑè">
              <a:extLst>
                <a:ext uri="{FF2B5EF4-FFF2-40B4-BE49-F238E27FC236}">
                  <a16:creationId xmlns:a16="http://schemas.microsoft.com/office/drawing/2014/main" id="{32DFCB72-B54E-4661-8305-D06379027867}"/>
                </a:ext>
              </a:extLst>
            </p:cNvPr>
            <p:cNvSpPr/>
            <p:nvPr/>
          </p:nvSpPr>
          <p:spPr bwMode="auto">
            <a:xfrm>
              <a:off x="9245639" y="4436204"/>
              <a:ext cx="1877836" cy="747473"/>
            </a:xfrm>
            <a:custGeom>
              <a:avLst/>
              <a:gdLst>
                <a:gd name="T0" fmla="*/ 1404 w 1404"/>
                <a:gd name="T1" fmla="*/ 109 h 560"/>
                <a:gd name="T2" fmla="*/ 1133 w 1404"/>
                <a:gd name="T3" fmla="*/ 313 h 560"/>
                <a:gd name="T4" fmla="*/ 1033 w 1404"/>
                <a:gd name="T5" fmla="*/ 415 h 560"/>
                <a:gd name="T6" fmla="*/ 849 w 1404"/>
                <a:gd name="T7" fmla="*/ 536 h 560"/>
                <a:gd name="T8" fmla="*/ 229 w 1404"/>
                <a:gd name="T9" fmla="*/ 560 h 560"/>
                <a:gd name="T10" fmla="*/ 0 w 1404"/>
                <a:gd name="T11" fmla="*/ 560 h 560"/>
                <a:gd name="T12" fmla="*/ 60 w 1404"/>
                <a:gd name="T13" fmla="*/ 401 h 560"/>
                <a:gd name="T14" fmla="*/ 313 w 1404"/>
                <a:gd name="T15" fmla="*/ 229 h 560"/>
                <a:gd name="T16" fmla="*/ 632 w 1404"/>
                <a:gd name="T17" fmla="*/ 30 h 560"/>
                <a:gd name="T18" fmla="*/ 1018 w 1404"/>
                <a:gd name="T19" fmla="*/ 78 h 560"/>
                <a:gd name="T20" fmla="*/ 1404 w 1404"/>
                <a:gd name="T21" fmla="*/ 10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560">
                  <a:moveTo>
                    <a:pt x="1404" y="109"/>
                  </a:moveTo>
                  <a:cubicBezTo>
                    <a:pt x="1404" y="109"/>
                    <a:pt x="1157" y="241"/>
                    <a:pt x="1133" y="313"/>
                  </a:cubicBezTo>
                  <a:cubicBezTo>
                    <a:pt x="1123" y="340"/>
                    <a:pt x="1081" y="378"/>
                    <a:pt x="1033" y="415"/>
                  </a:cubicBezTo>
                  <a:cubicBezTo>
                    <a:pt x="951" y="477"/>
                    <a:pt x="849" y="536"/>
                    <a:pt x="849" y="536"/>
                  </a:cubicBezTo>
                  <a:cubicBezTo>
                    <a:pt x="229" y="560"/>
                    <a:pt x="229" y="560"/>
                    <a:pt x="229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16" y="506"/>
                    <a:pt x="36" y="453"/>
                    <a:pt x="60" y="401"/>
                  </a:cubicBezTo>
                  <a:cubicBezTo>
                    <a:pt x="115" y="285"/>
                    <a:pt x="204" y="158"/>
                    <a:pt x="313" y="229"/>
                  </a:cubicBezTo>
                  <a:cubicBezTo>
                    <a:pt x="313" y="229"/>
                    <a:pt x="500" y="163"/>
                    <a:pt x="632" y="30"/>
                  </a:cubicBezTo>
                  <a:cubicBezTo>
                    <a:pt x="632" y="30"/>
                    <a:pt x="885" y="0"/>
                    <a:pt x="1018" y="78"/>
                  </a:cubicBezTo>
                  <a:cubicBezTo>
                    <a:pt x="1150" y="156"/>
                    <a:pt x="1404" y="109"/>
                    <a:pt x="1404" y="109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ís1îde">
              <a:extLst>
                <a:ext uri="{FF2B5EF4-FFF2-40B4-BE49-F238E27FC236}">
                  <a16:creationId xmlns:a16="http://schemas.microsoft.com/office/drawing/2014/main" id="{276A372B-40DA-49EE-8B7B-368531EF367B}"/>
                </a:ext>
              </a:extLst>
            </p:cNvPr>
            <p:cNvSpPr/>
            <p:nvPr/>
          </p:nvSpPr>
          <p:spPr bwMode="auto">
            <a:xfrm>
              <a:off x="8931395" y="2602605"/>
              <a:ext cx="1426301" cy="3020403"/>
            </a:xfrm>
            <a:custGeom>
              <a:avLst/>
              <a:gdLst>
                <a:gd name="T0" fmla="*/ 1066 w 1066"/>
                <a:gd name="T1" fmla="*/ 91 h 2259"/>
                <a:gd name="T2" fmla="*/ 533 w 1066"/>
                <a:gd name="T3" fmla="*/ 895 h 2259"/>
                <a:gd name="T4" fmla="*/ 482 w 1066"/>
                <a:gd name="T5" fmla="*/ 1008 h 2259"/>
                <a:gd name="T6" fmla="*/ 108 w 1066"/>
                <a:gd name="T7" fmla="*/ 2236 h 2259"/>
                <a:gd name="T8" fmla="*/ 0 w 1066"/>
                <a:gd name="T9" fmla="*/ 2259 h 2259"/>
                <a:gd name="T10" fmla="*/ 392 w 1066"/>
                <a:gd name="T11" fmla="*/ 952 h 2259"/>
                <a:gd name="T12" fmla="*/ 1066 w 1066"/>
                <a:gd name="T13" fmla="*/ 0 h 2259"/>
                <a:gd name="T14" fmla="*/ 1066 w 1066"/>
                <a:gd name="T15" fmla="*/ 91 h 2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6" h="2259">
                  <a:moveTo>
                    <a:pt x="1066" y="91"/>
                  </a:moveTo>
                  <a:cubicBezTo>
                    <a:pt x="1066" y="91"/>
                    <a:pt x="692" y="525"/>
                    <a:pt x="533" y="895"/>
                  </a:cubicBezTo>
                  <a:cubicBezTo>
                    <a:pt x="516" y="933"/>
                    <a:pt x="500" y="971"/>
                    <a:pt x="482" y="1008"/>
                  </a:cubicBezTo>
                  <a:cubicBezTo>
                    <a:pt x="386" y="1207"/>
                    <a:pt x="98" y="1840"/>
                    <a:pt x="108" y="2236"/>
                  </a:cubicBezTo>
                  <a:cubicBezTo>
                    <a:pt x="0" y="2259"/>
                    <a:pt x="0" y="2259"/>
                    <a:pt x="0" y="2259"/>
                  </a:cubicBezTo>
                  <a:cubicBezTo>
                    <a:pt x="0" y="2259"/>
                    <a:pt x="277" y="1127"/>
                    <a:pt x="392" y="952"/>
                  </a:cubicBezTo>
                  <a:cubicBezTo>
                    <a:pt x="392" y="952"/>
                    <a:pt x="898" y="85"/>
                    <a:pt x="1066" y="0"/>
                  </a:cubicBezTo>
                  <a:cubicBezTo>
                    <a:pt x="1066" y="91"/>
                    <a:pt x="1066" y="91"/>
                    <a:pt x="1066" y="91"/>
                  </a:cubicBezTo>
                </a:path>
              </a:pathLst>
            </a:custGeom>
            <a:solidFill>
              <a:srgbClr val="63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í$1îḋè">
              <a:extLst>
                <a:ext uri="{FF2B5EF4-FFF2-40B4-BE49-F238E27FC236}">
                  <a16:creationId xmlns:a16="http://schemas.microsoft.com/office/drawing/2014/main" id="{26582445-8A42-4D17-BDFD-5C53476FEA83}"/>
                </a:ext>
              </a:extLst>
            </p:cNvPr>
            <p:cNvSpPr/>
            <p:nvPr/>
          </p:nvSpPr>
          <p:spPr bwMode="auto">
            <a:xfrm>
              <a:off x="8845969" y="3415673"/>
              <a:ext cx="379839" cy="2214962"/>
            </a:xfrm>
            <a:custGeom>
              <a:avLst/>
              <a:gdLst>
                <a:gd name="T0" fmla="*/ 260 w 284"/>
                <a:gd name="T1" fmla="*/ 685 h 1657"/>
                <a:gd name="T2" fmla="*/ 239 w 284"/>
                <a:gd name="T3" fmla="*/ 981 h 1657"/>
                <a:gd name="T4" fmla="*/ 235 w 284"/>
                <a:gd name="T5" fmla="*/ 1030 h 1657"/>
                <a:gd name="T6" fmla="*/ 222 w 284"/>
                <a:gd name="T7" fmla="*/ 1167 h 1657"/>
                <a:gd name="T8" fmla="*/ 222 w 284"/>
                <a:gd name="T9" fmla="*/ 1167 h 1657"/>
                <a:gd name="T10" fmla="*/ 199 w 284"/>
                <a:gd name="T11" fmla="*/ 1282 h 1657"/>
                <a:gd name="T12" fmla="*/ 184 w 284"/>
                <a:gd name="T13" fmla="*/ 1334 h 1657"/>
                <a:gd name="T14" fmla="*/ 181 w 284"/>
                <a:gd name="T15" fmla="*/ 1344 h 1657"/>
                <a:gd name="T16" fmla="*/ 167 w 284"/>
                <a:gd name="T17" fmla="*/ 1392 h 1657"/>
                <a:gd name="T18" fmla="*/ 160 w 284"/>
                <a:gd name="T19" fmla="*/ 1412 h 1657"/>
                <a:gd name="T20" fmla="*/ 120 w 284"/>
                <a:gd name="T21" fmla="*/ 1532 h 1657"/>
                <a:gd name="T22" fmla="*/ 79 w 284"/>
                <a:gd name="T23" fmla="*/ 1648 h 1657"/>
                <a:gd name="T24" fmla="*/ 77 w 284"/>
                <a:gd name="T25" fmla="*/ 1654 h 1657"/>
                <a:gd name="T26" fmla="*/ 75 w 284"/>
                <a:gd name="T27" fmla="*/ 1657 h 1657"/>
                <a:gd name="T28" fmla="*/ 0 w 284"/>
                <a:gd name="T29" fmla="*/ 1657 h 1657"/>
                <a:gd name="T30" fmla="*/ 1 w 284"/>
                <a:gd name="T31" fmla="*/ 1654 h 1657"/>
                <a:gd name="T32" fmla="*/ 33 w 284"/>
                <a:gd name="T33" fmla="*/ 1535 h 1657"/>
                <a:gd name="T34" fmla="*/ 61 w 284"/>
                <a:gd name="T35" fmla="*/ 1422 h 1657"/>
                <a:gd name="T36" fmla="*/ 71 w 284"/>
                <a:gd name="T37" fmla="*/ 1378 h 1657"/>
                <a:gd name="T38" fmla="*/ 74 w 284"/>
                <a:gd name="T39" fmla="*/ 1365 h 1657"/>
                <a:gd name="T40" fmla="*/ 75 w 284"/>
                <a:gd name="T41" fmla="*/ 1359 h 1657"/>
                <a:gd name="T42" fmla="*/ 81 w 284"/>
                <a:gd name="T43" fmla="*/ 1331 h 1657"/>
                <a:gd name="T44" fmla="*/ 83 w 284"/>
                <a:gd name="T45" fmla="*/ 1321 h 1657"/>
                <a:gd name="T46" fmla="*/ 85 w 284"/>
                <a:gd name="T47" fmla="*/ 1312 h 1657"/>
                <a:gd name="T48" fmla="*/ 98 w 284"/>
                <a:gd name="T49" fmla="*/ 1253 h 1657"/>
                <a:gd name="T50" fmla="*/ 106 w 284"/>
                <a:gd name="T51" fmla="*/ 1209 h 1657"/>
                <a:gd name="T52" fmla="*/ 116 w 284"/>
                <a:gd name="T53" fmla="*/ 1158 h 1657"/>
                <a:gd name="T54" fmla="*/ 128 w 284"/>
                <a:gd name="T55" fmla="*/ 1091 h 1657"/>
                <a:gd name="T56" fmla="*/ 128 w 284"/>
                <a:gd name="T57" fmla="*/ 1089 h 1657"/>
                <a:gd name="T58" fmla="*/ 142 w 284"/>
                <a:gd name="T59" fmla="*/ 1034 h 1657"/>
                <a:gd name="T60" fmla="*/ 188 w 284"/>
                <a:gd name="T61" fmla="*/ 685 h 1657"/>
                <a:gd name="T62" fmla="*/ 185 w 284"/>
                <a:gd name="T63" fmla="*/ 73 h 1657"/>
                <a:gd name="T64" fmla="*/ 239 w 284"/>
                <a:gd name="T65" fmla="*/ 0 h 1657"/>
                <a:gd name="T66" fmla="*/ 260 w 284"/>
                <a:gd name="T67" fmla="*/ 685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1657">
                  <a:moveTo>
                    <a:pt x="260" y="685"/>
                  </a:moveTo>
                  <a:cubicBezTo>
                    <a:pt x="254" y="794"/>
                    <a:pt x="246" y="898"/>
                    <a:pt x="239" y="981"/>
                  </a:cubicBezTo>
                  <a:cubicBezTo>
                    <a:pt x="237" y="999"/>
                    <a:pt x="236" y="1015"/>
                    <a:pt x="235" y="1030"/>
                  </a:cubicBezTo>
                  <a:cubicBezTo>
                    <a:pt x="227" y="1113"/>
                    <a:pt x="222" y="1167"/>
                    <a:pt x="222" y="1167"/>
                  </a:cubicBezTo>
                  <a:cubicBezTo>
                    <a:pt x="222" y="1167"/>
                    <a:pt x="222" y="1167"/>
                    <a:pt x="222" y="1167"/>
                  </a:cubicBezTo>
                  <a:cubicBezTo>
                    <a:pt x="220" y="1193"/>
                    <a:pt x="212" y="1233"/>
                    <a:pt x="199" y="1282"/>
                  </a:cubicBezTo>
                  <a:cubicBezTo>
                    <a:pt x="195" y="1298"/>
                    <a:pt x="190" y="1316"/>
                    <a:pt x="184" y="1334"/>
                  </a:cubicBezTo>
                  <a:cubicBezTo>
                    <a:pt x="183" y="1337"/>
                    <a:pt x="182" y="1341"/>
                    <a:pt x="181" y="1344"/>
                  </a:cubicBezTo>
                  <a:cubicBezTo>
                    <a:pt x="177" y="1359"/>
                    <a:pt x="172" y="1375"/>
                    <a:pt x="167" y="1392"/>
                  </a:cubicBezTo>
                  <a:cubicBezTo>
                    <a:pt x="164" y="1399"/>
                    <a:pt x="162" y="1406"/>
                    <a:pt x="160" y="1412"/>
                  </a:cubicBezTo>
                  <a:cubicBezTo>
                    <a:pt x="148" y="1450"/>
                    <a:pt x="135" y="1490"/>
                    <a:pt x="120" y="1532"/>
                  </a:cubicBezTo>
                  <a:cubicBezTo>
                    <a:pt x="107" y="1569"/>
                    <a:pt x="93" y="1608"/>
                    <a:pt x="79" y="1648"/>
                  </a:cubicBezTo>
                  <a:cubicBezTo>
                    <a:pt x="77" y="1654"/>
                    <a:pt x="77" y="1654"/>
                    <a:pt x="77" y="1654"/>
                  </a:cubicBezTo>
                  <a:cubicBezTo>
                    <a:pt x="76" y="1655"/>
                    <a:pt x="76" y="1656"/>
                    <a:pt x="75" y="1657"/>
                  </a:cubicBezTo>
                  <a:cubicBezTo>
                    <a:pt x="0" y="1657"/>
                    <a:pt x="0" y="1657"/>
                    <a:pt x="0" y="1657"/>
                  </a:cubicBezTo>
                  <a:cubicBezTo>
                    <a:pt x="0" y="1656"/>
                    <a:pt x="1" y="1655"/>
                    <a:pt x="1" y="1654"/>
                  </a:cubicBezTo>
                  <a:cubicBezTo>
                    <a:pt x="13" y="1614"/>
                    <a:pt x="23" y="1574"/>
                    <a:pt x="33" y="1535"/>
                  </a:cubicBezTo>
                  <a:cubicBezTo>
                    <a:pt x="43" y="1496"/>
                    <a:pt x="52" y="1458"/>
                    <a:pt x="61" y="1422"/>
                  </a:cubicBezTo>
                  <a:cubicBezTo>
                    <a:pt x="64" y="1407"/>
                    <a:pt x="67" y="1392"/>
                    <a:pt x="71" y="1378"/>
                  </a:cubicBezTo>
                  <a:cubicBezTo>
                    <a:pt x="72" y="1374"/>
                    <a:pt x="73" y="1369"/>
                    <a:pt x="74" y="1365"/>
                  </a:cubicBezTo>
                  <a:cubicBezTo>
                    <a:pt x="74" y="1363"/>
                    <a:pt x="74" y="1361"/>
                    <a:pt x="75" y="1359"/>
                  </a:cubicBezTo>
                  <a:cubicBezTo>
                    <a:pt x="77" y="1349"/>
                    <a:pt x="79" y="1340"/>
                    <a:pt x="81" y="1331"/>
                  </a:cubicBezTo>
                  <a:cubicBezTo>
                    <a:pt x="82" y="1328"/>
                    <a:pt x="83" y="1324"/>
                    <a:pt x="83" y="1321"/>
                  </a:cubicBezTo>
                  <a:cubicBezTo>
                    <a:pt x="85" y="1312"/>
                    <a:pt x="85" y="1312"/>
                    <a:pt x="85" y="1312"/>
                  </a:cubicBezTo>
                  <a:cubicBezTo>
                    <a:pt x="90" y="1291"/>
                    <a:pt x="94" y="1271"/>
                    <a:pt x="98" y="1253"/>
                  </a:cubicBezTo>
                  <a:cubicBezTo>
                    <a:pt x="101" y="1237"/>
                    <a:pt x="104" y="1223"/>
                    <a:pt x="106" y="1209"/>
                  </a:cubicBezTo>
                  <a:cubicBezTo>
                    <a:pt x="110" y="1190"/>
                    <a:pt x="113" y="1173"/>
                    <a:pt x="116" y="1158"/>
                  </a:cubicBezTo>
                  <a:cubicBezTo>
                    <a:pt x="124" y="1115"/>
                    <a:pt x="128" y="1091"/>
                    <a:pt x="128" y="1091"/>
                  </a:cubicBezTo>
                  <a:cubicBezTo>
                    <a:pt x="128" y="1090"/>
                    <a:pt x="128" y="1089"/>
                    <a:pt x="128" y="1089"/>
                  </a:cubicBezTo>
                  <a:cubicBezTo>
                    <a:pt x="133" y="1071"/>
                    <a:pt x="138" y="1053"/>
                    <a:pt x="142" y="1034"/>
                  </a:cubicBezTo>
                  <a:cubicBezTo>
                    <a:pt x="166" y="926"/>
                    <a:pt x="181" y="804"/>
                    <a:pt x="188" y="685"/>
                  </a:cubicBezTo>
                  <a:cubicBezTo>
                    <a:pt x="209" y="371"/>
                    <a:pt x="185" y="73"/>
                    <a:pt x="185" y="73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84" y="88"/>
                    <a:pt x="277" y="404"/>
                    <a:pt x="260" y="685"/>
                  </a:cubicBezTo>
                </a:path>
              </a:pathLst>
            </a:custGeom>
            <a:solidFill>
              <a:srgbClr val="63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íŝliḑè">
              <a:extLst>
                <a:ext uri="{FF2B5EF4-FFF2-40B4-BE49-F238E27FC236}">
                  <a16:creationId xmlns:a16="http://schemas.microsoft.com/office/drawing/2014/main" id="{871D7F43-CA71-4E7C-8AB1-4EE1B73F9643}"/>
                </a:ext>
              </a:extLst>
            </p:cNvPr>
            <p:cNvSpPr/>
            <p:nvPr/>
          </p:nvSpPr>
          <p:spPr bwMode="auto">
            <a:xfrm>
              <a:off x="9346319" y="3578897"/>
              <a:ext cx="835950" cy="2053264"/>
            </a:xfrm>
            <a:custGeom>
              <a:avLst/>
              <a:gdLst>
                <a:gd name="T0" fmla="*/ 625 w 625"/>
                <a:gd name="T1" fmla="*/ 90 h 1536"/>
                <a:gd name="T2" fmla="*/ 406 w 625"/>
                <a:gd name="T3" fmla="*/ 495 h 1536"/>
                <a:gd name="T4" fmla="*/ 374 w 625"/>
                <a:gd name="T5" fmla="*/ 563 h 1536"/>
                <a:gd name="T6" fmla="*/ 263 w 625"/>
                <a:gd name="T7" fmla="*/ 837 h 1536"/>
                <a:gd name="T8" fmla="*/ 254 w 625"/>
                <a:gd name="T9" fmla="*/ 864 h 1536"/>
                <a:gd name="T10" fmla="*/ 239 w 625"/>
                <a:gd name="T11" fmla="*/ 914 h 1536"/>
                <a:gd name="T12" fmla="*/ 233 w 625"/>
                <a:gd name="T13" fmla="*/ 933 h 1536"/>
                <a:gd name="T14" fmla="*/ 223 w 625"/>
                <a:gd name="T15" fmla="*/ 969 h 1536"/>
                <a:gd name="T16" fmla="*/ 211 w 625"/>
                <a:gd name="T17" fmla="*/ 1021 h 1536"/>
                <a:gd name="T18" fmla="*/ 158 w 625"/>
                <a:gd name="T19" fmla="*/ 1201 h 1536"/>
                <a:gd name="T20" fmla="*/ 152 w 625"/>
                <a:gd name="T21" fmla="*/ 1223 h 1536"/>
                <a:gd name="T22" fmla="*/ 148 w 625"/>
                <a:gd name="T23" fmla="*/ 1238 h 1536"/>
                <a:gd name="T24" fmla="*/ 113 w 625"/>
                <a:gd name="T25" fmla="*/ 1373 h 1536"/>
                <a:gd name="T26" fmla="*/ 101 w 625"/>
                <a:gd name="T27" fmla="*/ 1424 h 1536"/>
                <a:gd name="T28" fmla="*/ 76 w 625"/>
                <a:gd name="T29" fmla="*/ 1533 h 1536"/>
                <a:gd name="T30" fmla="*/ 76 w 625"/>
                <a:gd name="T31" fmla="*/ 1536 h 1536"/>
                <a:gd name="T32" fmla="*/ 0 w 625"/>
                <a:gd name="T33" fmla="*/ 1536 h 1536"/>
                <a:gd name="T34" fmla="*/ 1 w 625"/>
                <a:gd name="T35" fmla="*/ 1533 h 1536"/>
                <a:gd name="T36" fmla="*/ 17 w 625"/>
                <a:gd name="T37" fmla="*/ 1417 h 1536"/>
                <a:gd name="T38" fmla="*/ 28 w 625"/>
                <a:gd name="T39" fmla="*/ 1338 h 1536"/>
                <a:gd name="T40" fmla="*/ 49 w 625"/>
                <a:gd name="T41" fmla="*/ 1216 h 1536"/>
                <a:gd name="T42" fmla="*/ 52 w 625"/>
                <a:gd name="T43" fmla="*/ 1201 h 1536"/>
                <a:gd name="T44" fmla="*/ 52 w 625"/>
                <a:gd name="T45" fmla="*/ 1201 h 1536"/>
                <a:gd name="T46" fmla="*/ 82 w 625"/>
                <a:gd name="T47" fmla="*/ 1075 h 1536"/>
                <a:gd name="T48" fmla="*/ 93 w 625"/>
                <a:gd name="T49" fmla="*/ 1046 h 1536"/>
                <a:gd name="T50" fmla="*/ 121 w 625"/>
                <a:gd name="T51" fmla="*/ 976 h 1536"/>
                <a:gd name="T52" fmla="*/ 130 w 625"/>
                <a:gd name="T53" fmla="*/ 953 h 1536"/>
                <a:gd name="T54" fmla="*/ 173 w 625"/>
                <a:gd name="T55" fmla="*/ 850 h 1536"/>
                <a:gd name="T56" fmla="*/ 179 w 625"/>
                <a:gd name="T57" fmla="*/ 833 h 1536"/>
                <a:gd name="T58" fmla="*/ 295 w 625"/>
                <a:gd name="T59" fmla="*/ 563 h 1536"/>
                <a:gd name="T60" fmla="*/ 331 w 625"/>
                <a:gd name="T61" fmla="*/ 485 h 1536"/>
                <a:gd name="T62" fmla="*/ 611 w 625"/>
                <a:gd name="T63" fmla="*/ 0 h 1536"/>
                <a:gd name="T64" fmla="*/ 625 w 625"/>
                <a:gd name="T65" fmla="*/ 9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5" h="1536">
                  <a:moveTo>
                    <a:pt x="625" y="90"/>
                  </a:moveTo>
                  <a:cubicBezTo>
                    <a:pt x="625" y="90"/>
                    <a:pt x="515" y="268"/>
                    <a:pt x="406" y="495"/>
                  </a:cubicBezTo>
                  <a:cubicBezTo>
                    <a:pt x="395" y="517"/>
                    <a:pt x="385" y="540"/>
                    <a:pt x="374" y="563"/>
                  </a:cubicBezTo>
                  <a:cubicBezTo>
                    <a:pt x="333" y="652"/>
                    <a:pt x="296" y="744"/>
                    <a:pt x="263" y="837"/>
                  </a:cubicBezTo>
                  <a:cubicBezTo>
                    <a:pt x="260" y="846"/>
                    <a:pt x="257" y="855"/>
                    <a:pt x="254" y="864"/>
                  </a:cubicBezTo>
                  <a:cubicBezTo>
                    <a:pt x="249" y="880"/>
                    <a:pt x="244" y="897"/>
                    <a:pt x="239" y="914"/>
                  </a:cubicBezTo>
                  <a:cubicBezTo>
                    <a:pt x="237" y="920"/>
                    <a:pt x="235" y="926"/>
                    <a:pt x="233" y="933"/>
                  </a:cubicBezTo>
                  <a:cubicBezTo>
                    <a:pt x="230" y="945"/>
                    <a:pt x="227" y="957"/>
                    <a:pt x="223" y="969"/>
                  </a:cubicBezTo>
                  <a:cubicBezTo>
                    <a:pt x="219" y="987"/>
                    <a:pt x="215" y="1004"/>
                    <a:pt x="211" y="1021"/>
                  </a:cubicBezTo>
                  <a:cubicBezTo>
                    <a:pt x="211" y="1021"/>
                    <a:pt x="189" y="1091"/>
                    <a:pt x="158" y="1201"/>
                  </a:cubicBezTo>
                  <a:cubicBezTo>
                    <a:pt x="156" y="1208"/>
                    <a:pt x="154" y="1215"/>
                    <a:pt x="152" y="1223"/>
                  </a:cubicBezTo>
                  <a:cubicBezTo>
                    <a:pt x="151" y="1228"/>
                    <a:pt x="149" y="1233"/>
                    <a:pt x="148" y="1238"/>
                  </a:cubicBezTo>
                  <a:cubicBezTo>
                    <a:pt x="137" y="1279"/>
                    <a:pt x="125" y="1324"/>
                    <a:pt x="113" y="1373"/>
                  </a:cubicBezTo>
                  <a:cubicBezTo>
                    <a:pt x="109" y="1390"/>
                    <a:pt x="105" y="1407"/>
                    <a:pt x="101" y="1424"/>
                  </a:cubicBezTo>
                  <a:cubicBezTo>
                    <a:pt x="93" y="1459"/>
                    <a:pt x="84" y="1495"/>
                    <a:pt x="76" y="1533"/>
                  </a:cubicBezTo>
                  <a:cubicBezTo>
                    <a:pt x="76" y="1534"/>
                    <a:pt x="76" y="1535"/>
                    <a:pt x="76" y="1536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0" y="1534"/>
                    <a:pt x="1" y="1533"/>
                    <a:pt x="1" y="1533"/>
                  </a:cubicBezTo>
                  <a:cubicBezTo>
                    <a:pt x="6" y="1493"/>
                    <a:pt x="11" y="1454"/>
                    <a:pt x="17" y="1417"/>
                  </a:cubicBezTo>
                  <a:cubicBezTo>
                    <a:pt x="21" y="1390"/>
                    <a:pt x="24" y="1364"/>
                    <a:pt x="28" y="1338"/>
                  </a:cubicBezTo>
                  <a:cubicBezTo>
                    <a:pt x="35" y="1294"/>
                    <a:pt x="42" y="1253"/>
                    <a:pt x="49" y="1216"/>
                  </a:cubicBezTo>
                  <a:cubicBezTo>
                    <a:pt x="50" y="1211"/>
                    <a:pt x="51" y="1206"/>
                    <a:pt x="52" y="1201"/>
                  </a:cubicBezTo>
                  <a:cubicBezTo>
                    <a:pt x="52" y="1201"/>
                    <a:pt x="52" y="1201"/>
                    <a:pt x="52" y="1201"/>
                  </a:cubicBezTo>
                  <a:cubicBezTo>
                    <a:pt x="60" y="1158"/>
                    <a:pt x="70" y="1116"/>
                    <a:pt x="82" y="1075"/>
                  </a:cubicBezTo>
                  <a:cubicBezTo>
                    <a:pt x="85" y="1065"/>
                    <a:pt x="89" y="1055"/>
                    <a:pt x="93" y="1046"/>
                  </a:cubicBezTo>
                  <a:cubicBezTo>
                    <a:pt x="93" y="1046"/>
                    <a:pt x="103" y="1020"/>
                    <a:pt x="121" y="976"/>
                  </a:cubicBezTo>
                  <a:cubicBezTo>
                    <a:pt x="130" y="953"/>
                    <a:pt x="130" y="953"/>
                    <a:pt x="130" y="953"/>
                  </a:cubicBezTo>
                  <a:cubicBezTo>
                    <a:pt x="142" y="924"/>
                    <a:pt x="156" y="889"/>
                    <a:pt x="173" y="850"/>
                  </a:cubicBezTo>
                  <a:cubicBezTo>
                    <a:pt x="175" y="844"/>
                    <a:pt x="177" y="839"/>
                    <a:pt x="179" y="833"/>
                  </a:cubicBezTo>
                  <a:cubicBezTo>
                    <a:pt x="212" y="754"/>
                    <a:pt x="253" y="659"/>
                    <a:pt x="295" y="563"/>
                  </a:cubicBezTo>
                  <a:cubicBezTo>
                    <a:pt x="307" y="537"/>
                    <a:pt x="319" y="511"/>
                    <a:pt x="331" y="485"/>
                  </a:cubicBezTo>
                  <a:cubicBezTo>
                    <a:pt x="432" y="263"/>
                    <a:pt x="543" y="49"/>
                    <a:pt x="611" y="0"/>
                  </a:cubicBezTo>
                  <a:cubicBezTo>
                    <a:pt x="625" y="90"/>
                    <a:pt x="625" y="90"/>
                    <a:pt x="625" y="90"/>
                  </a:cubicBezTo>
                </a:path>
              </a:pathLst>
            </a:custGeom>
            <a:solidFill>
              <a:srgbClr val="63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ïSľîḋe">
              <a:extLst>
                <a:ext uri="{FF2B5EF4-FFF2-40B4-BE49-F238E27FC236}">
                  <a16:creationId xmlns:a16="http://schemas.microsoft.com/office/drawing/2014/main" id="{D5161A9E-4E4F-457C-9A84-30F90A3365B4}"/>
                </a:ext>
              </a:extLst>
            </p:cNvPr>
            <p:cNvSpPr/>
            <p:nvPr/>
          </p:nvSpPr>
          <p:spPr bwMode="auto">
            <a:xfrm>
              <a:off x="7720183" y="2273107"/>
              <a:ext cx="1429352" cy="3020403"/>
            </a:xfrm>
            <a:custGeom>
              <a:avLst/>
              <a:gdLst>
                <a:gd name="T0" fmla="*/ 0 w 1067"/>
                <a:gd name="T1" fmla="*/ 90 h 2259"/>
                <a:gd name="T2" fmla="*/ 555 w 1067"/>
                <a:gd name="T3" fmla="*/ 945 h 2259"/>
                <a:gd name="T4" fmla="*/ 958 w 1067"/>
                <a:gd name="T5" fmla="*/ 2236 h 2259"/>
                <a:gd name="T6" fmla="*/ 1067 w 1067"/>
                <a:gd name="T7" fmla="*/ 2259 h 2259"/>
                <a:gd name="T8" fmla="*/ 823 w 1067"/>
                <a:gd name="T9" fmla="*/ 1286 h 2259"/>
                <a:gd name="T10" fmla="*/ 524 w 1067"/>
                <a:gd name="T11" fmla="*/ 701 h 2259"/>
                <a:gd name="T12" fmla="*/ 0 w 1067"/>
                <a:gd name="T13" fmla="*/ 0 h 2259"/>
                <a:gd name="T14" fmla="*/ 0 w 1067"/>
                <a:gd name="T15" fmla="*/ 90 h 2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7" h="2259">
                  <a:moveTo>
                    <a:pt x="0" y="90"/>
                  </a:moveTo>
                  <a:cubicBezTo>
                    <a:pt x="0" y="90"/>
                    <a:pt x="377" y="575"/>
                    <a:pt x="555" y="945"/>
                  </a:cubicBezTo>
                  <a:cubicBezTo>
                    <a:pt x="555" y="945"/>
                    <a:pt x="970" y="1761"/>
                    <a:pt x="958" y="2236"/>
                  </a:cubicBezTo>
                  <a:cubicBezTo>
                    <a:pt x="1067" y="2259"/>
                    <a:pt x="1067" y="2259"/>
                    <a:pt x="1067" y="2259"/>
                  </a:cubicBezTo>
                  <a:cubicBezTo>
                    <a:pt x="1067" y="2259"/>
                    <a:pt x="946" y="1686"/>
                    <a:pt x="823" y="1286"/>
                  </a:cubicBezTo>
                  <a:cubicBezTo>
                    <a:pt x="759" y="1080"/>
                    <a:pt x="637" y="884"/>
                    <a:pt x="524" y="701"/>
                  </a:cubicBezTo>
                  <a:cubicBezTo>
                    <a:pt x="361" y="438"/>
                    <a:pt x="110" y="54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</a:path>
              </a:pathLst>
            </a:custGeom>
            <a:solidFill>
              <a:srgbClr val="63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iṩ1íďé">
              <a:extLst>
                <a:ext uri="{FF2B5EF4-FFF2-40B4-BE49-F238E27FC236}">
                  <a16:creationId xmlns:a16="http://schemas.microsoft.com/office/drawing/2014/main" id="{64ED3CE0-DA83-4258-8290-75CE0FE14AA6}"/>
                </a:ext>
              </a:extLst>
            </p:cNvPr>
            <p:cNvSpPr/>
            <p:nvPr/>
          </p:nvSpPr>
          <p:spPr bwMode="auto">
            <a:xfrm>
              <a:off x="8130530" y="5462835"/>
              <a:ext cx="1925125" cy="170851"/>
            </a:xfrm>
            <a:custGeom>
              <a:avLst/>
              <a:gdLst>
                <a:gd name="T0" fmla="*/ 1439 w 1439"/>
                <a:gd name="T1" fmla="*/ 128 h 128"/>
                <a:gd name="T2" fmla="*/ 1436 w 1439"/>
                <a:gd name="T3" fmla="*/ 128 h 128"/>
                <a:gd name="T4" fmla="*/ 1432 w 1439"/>
                <a:gd name="T5" fmla="*/ 127 h 128"/>
                <a:gd name="T6" fmla="*/ 1428 w 1439"/>
                <a:gd name="T7" fmla="*/ 127 h 128"/>
                <a:gd name="T8" fmla="*/ 1424 w 1439"/>
                <a:gd name="T9" fmla="*/ 127 h 128"/>
                <a:gd name="T10" fmla="*/ 8 w 1439"/>
                <a:gd name="T11" fmla="*/ 127 h 128"/>
                <a:gd name="T12" fmla="*/ 4 w 1439"/>
                <a:gd name="T13" fmla="*/ 127 h 128"/>
                <a:gd name="T14" fmla="*/ 0 w 1439"/>
                <a:gd name="T15" fmla="*/ 127 h 128"/>
                <a:gd name="T16" fmla="*/ 6 w 1439"/>
                <a:gd name="T17" fmla="*/ 124 h 128"/>
                <a:gd name="T18" fmla="*/ 142 w 1439"/>
                <a:gd name="T19" fmla="*/ 68 h 128"/>
                <a:gd name="T20" fmla="*/ 568 w 1439"/>
                <a:gd name="T21" fmla="*/ 4 h 128"/>
                <a:gd name="T22" fmla="*/ 628 w 1439"/>
                <a:gd name="T23" fmla="*/ 1 h 128"/>
                <a:gd name="T24" fmla="*/ 655 w 1439"/>
                <a:gd name="T25" fmla="*/ 1 h 128"/>
                <a:gd name="T26" fmla="*/ 709 w 1439"/>
                <a:gd name="T27" fmla="*/ 0 h 128"/>
                <a:gd name="T28" fmla="*/ 718 w 1439"/>
                <a:gd name="T29" fmla="*/ 0 h 128"/>
                <a:gd name="T30" fmla="*/ 924 w 1439"/>
                <a:gd name="T31" fmla="*/ 8 h 128"/>
                <a:gd name="T32" fmla="*/ 1009 w 1439"/>
                <a:gd name="T33" fmla="*/ 15 h 128"/>
                <a:gd name="T34" fmla="*/ 1252 w 1439"/>
                <a:gd name="T35" fmla="*/ 57 h 128"/>
                <a:gd name="T36" fmla="*/ 1431 w 1439"/>
                <a:gd name="T37" fmla="*/ 124 h 128"/>
                <a:gd name="T38" fmla="*/ 1439 w 1439"/>
                <a:gd name="T3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9" h="128">
                  <a:moveTo>
                    <a:pt x="1439" y="128"/>
                  </a:moveTo>
                  <a:cubicBezTo>
                    <a:pt x="1438" y="128"/>
                    <a:pt x="1437" y="128"/>
                    <a:pt x="1436" y="128"/>
                  </a:cubicBezTo>
                  <a:cubicBezTo>
                    <a:pt x="1435" y="127"/>
                    <a:pt x="1433" y="127"/>
                    <a:pt x="1432" y="127"/>
                  </a:cubicBezTo>
                  <a:cubicBezTo>
                    <a:pt x="1431" y="127"/>
                    <a:pt x="1429" y="127"/>
                    <a:pt x="1428" y="127"/>
                  </a:cubicBezTo>
                  <a:cubicBezTo>
                    <a:pt x="1427" y="127"/>
                    <a:pt x="1426" y="127"/>
                    <a:pt x="1424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6" y="127"/>
                    <a:pt x="5" y="127"/>
                    <a:pt x="4" y="127"/>
                  </a:cubicBezTo>
                  <a:cubicBezTo>
                    <a:pt x="2" y="127"/>
                    <a:pt x="1" y="127"/>
                    <a:pt x="0" y="127"/>
                  </a:cubicBezTo>
                  <a:cubicBezTo>
                    <a:pt x="2" y="126"/>
                    <a:pt x="4" y="125"/>
                    <a:pt x="6" y="124"/>
                  </a:cubicBezTo>
                  <a:cubicBezTo>
                    <a:pt x="40" y="103"/>
                    <a:pt x="86" y="84"/>
                    <a:pt x="142" y="68"/>
                  </a:cubicBezTo>
                  <a:cubicBezTo>
                    <a:pt x="253" y="36"/>
                    <a:pt x="401" y="13"/>
                    <a:pt x="568" y="4"/>
                  </a:cubicBezTo>
                  <a:cubicBezTo>
                    <a:pt x="588" y="3"/>
                    <a:pt x="608" y="2"/>
                    <a:pt x="628" y="1"/>
                  </a:cubicBezTo>
                  <a:cubicBezTo>
                    <a:pt x="655" y="1"/>
                    <a:pt x="655" y="1"/>
                    <a:pt x="655" y="1"/>
                  </a:cubicBezTo>
                  <a:cubicBezTo>
                    <a:pt x="673" y="0"/>
                    <a:pt x="691" y="0"/>
                    <a:pt x="709" y="0"/>
                  </a:cubicBezTo>
                  <a:cubicBezTo>
                    <a:pt x="712" y="0"/>
                    <a:pt x="715" y="0"/>
                    <a:pt x="718" y="0"/>
                  </a:cubicBezTo>
                  <a:cubicBezTo>
                    <a:pt x="790" y="0"/>
                    <a:pt x="859" y="3"/>
                    <a:pt x="924" y="8"/>
                  </a:cubicBezTo>
                  <a:cubicBezTo>
                    <a:pt x="953" y="10"/>
                    <a:pt x="981" y="12"/>
                    <a:pt x="1009" y="15"/>
                  </a:cubicBezTo>
                  <a:cubicBezTo>
                    <a:pt x="1090" y="23"/>
                    <a:pt x="1172" y="37"/>
                    <a:pt x="1252" y="57"/>
                  </a:cubicBezTo>
                  <a:cubicBezTo>
                    <a:pt x="1327" y="75"/>
                    <a:pt x="1388" y="98"/>
                    <a:pt x="1431" y="124"/>
                  </a:cubicBezTo>
                  <a:cubicBezTo>
                    <a:pt x="1434" y="125"/>
                    <a:pt x="1437" y="127"/>
                    <a:pt x="1439" y="128"/>
                  </a:cubicBezTo>
                  <a:close/>
                </a:path>
              </a:pathLst>
            </a:custGeom>
            <a:solidFill>
              <a:srgbClr val="63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iṣliďe">
              <a:extLst>
                <a:ext uri="{FF2B5EF4-FFF2-40B4-BE49-F238E27FC236}">
                  <a16:creationId xmlns:a16="http://schemas.microsoft.com/office/drawing/2014/main" id="{7C088A5A-D307-4ADD-9F9E-E77C5C93D670}"/>
                </a:ext>
              </a:extLst>
            </p:cNvPr>
            <p:cNvSpPr/>
            <p:nvPr/>
          </p:nvSpPr>
          <p:spPr bwMode="auto">
            <a:xfrm>
              <a:off x="8821562" y="4945706"/>
              <a:ext cx="16780" cy="36611"/>
            </a:xfrm>
            <a:custGeom>
              <a:avLst/>
              <a:gdLst>
                <a:gd name="T0" fmla="*/ 0 w 13"/>
                <a:gd name="T1" fmla="*/ 0 h 27"/>
                <a:gd name="T2" fmla="*/ 0 w 13"/>
                <a:gd name="T3" fmla="*/ 0 h 27"/>
                <a:gd name="T4" fmla="*/ 13 w 13"/>
                <a:gd name="T5" fmla="*/ 27 h 27"/>
                <a:gd name="T6" fmla="*/ 13 w 13"/>
                <a:gd name="T7" fmla="*/ 27 h 27"/>
                <a:gd name="T8" fmla="*/ 1 w 13"/>
                <a:gd name="T9" fmla="*/ 0 h 27"/>
                <a:gd name="T10" fmla="*/ 0 w 1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9"/>
                    <a:pt x="9" y="18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18"/>
                    <a:pt x="5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íś1íḑè">
              <a:extLst>
                <a:ext uri="{FF2B5EF4-FFF2-40B4-BE49-F238E27FC236}">
                  <a16:creationId xmlns:a16="http://schemas.microsoft.com/office/drawing/2014/main" id="{D08FD520-00A7-4092-B98D-E7F1D67B3C62}"/>
                </a:ext>
              </a:extLst>
            </p:cNvPr>
            <p:cNvSpPr/>
            <p:nvPr/>
          </p:nvSpPr>
          <p:spPr bwMode="auto">
            <a:xfrm>
              <a:off x="7569163" y="4793160"/>
              <a:ext cx="1269179" cy="208988"/>
            </a:xfrm>
            <a:custGeom>
              <a:avLst/>
              <a:gdLst>
                <a:gd name="T0" fmla="*/ 659 w 948"/>
                <a:gd name="T1" fmla="*/ 0 h 157"/>
                <a:gd name="T2" fmla="*/ 523 w 948"/>
                <a:gd name="T3" fmla="*/ 91 h 157"/>
                <a:gd name="T4" fmla="*/ 475 w 948"/>
                <a:gd name="T5" fmla="*/ 94 h 157"/>
                <a:gd name="T6" fmla="*/ 366 w 948"/>
                <a:gd name="T7" fmla="*/ 74 h 157"/>
                <a:gd name="T8" fmla="*/ 270 w 948"/>
                <a:gd name="T9" fmla="*/ 58 h 157"/>
                <a:gd name="T10" fmla="*/ 0 w 948"/>
                <a:gd name="T11" fmla="*/ 141 h 157"/>
                <a:gd name="T12" fmla="*/ 3 w 948"/>
                <a:gd name="T13" fmla="*/ 157 h 157"/>
                <a:gd name="T14" fmla="*/ 18 w 948"/>
                <a:gd name="T15" fmla="*/ 147 h 157"/>
                <a:gd name="T16" fmla="*/ 270 w 948"/>
                <a:gd name="T17" fmla="*/ 76 h 157"/>
                <a:gd name="T18" fmla="*/ 366 w 948"/>
                <a:gd name="T19" fmla="*/ 91 h 157"/>
                <a:gd name="T20" fmla="*/ 476 w 948"/>
                <a:gd name="T21" fmla="*/ 112 h 157"/>
                <a:gd name="T22" fmla="*/ 523 w 948"/>
                <a:gd name="T23" fmla="*/ 110 h 157"/>
                <a:gd name="T24" fmla="*/ 659 w 948"/>
                <a:gd name="T25" fmla="*/ 18 h 157"/>
                <a:gd name="T26" fmla="*/ 948 w 948"/>
                <a:gd name="T27" fmla="*/ 142 h 157"/>
                <a:gd name="T28" fmla="*/ 935 w 948"/>
                <a:gd name="T29" fmla="*/ 115 h 157"/>
                <a:gd name="T30" fmla="*/ 935 w 948"/>
                <a:gd name="T31" fmla="*/ 115 h 157"/>
                <a:gd name="T32" fmla="*/ 659 w 948"/>
                <a:gd name="T3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8" h="157">
                  <a:moveTo>
                    <a:pt x="659" y="0"/>
                  </a:moveTo>
                  <a:cubicBezTo>
                    <a:pt x="602" y="0"/>
                    <a:pt x="553" y="25"/>
                    <a:pt x="523" y="91"/>
                  </a:cubicBezTo>
                  <a:cubicBezTo>
                    <a:pt x="523" y="91"/>
                    <a:pt x="503" y="94"/>
                    <a:pt x="475" y="94"/>
                  </a:cubicBezTo>
                  <a:cubicBezTo>
                    <a:pt x="441" y="94"/>
                    <a:pt x="396" y="90"/>
                    <a:pt x="366" y="74"/>
                  </a:cubicBezTo>
                  <a:cubicBezTo>
                    <a:pt x="349" y="64"/>
                    <a:pt x="314" y="58"/>
                    <a:pt x="270" y="58"/>
                  </a:cubicBezTo>
                  <a:cubicBezTo>
                    <a:pt x="190" y="58"/>
                    <a:pt x="82" y="79"/>
                    <a:pt x="0" y="141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8" y="153"/>
                    <a:pt x="13" y="150"/>
                    <a:pt x="18" y="147"/>
                  </a:cubicBezTo>
                  <a:cubicBezTo>
                    <a:pt x="97" y="94"/>
                    <a:pt x="196" y="76"/>
                    <a:pt x="270" y="76"/>
                  </a:cubicBezTo>
                  <a:cubicBezTo>
                    <a:pt x="314" y="76"/>
                    <a:pt x="349" y="82"/>
                    <a:pt x="366" y="91"/>
                  </a:cubicBezTo>
                  <a:cubicBezTo>
                    <a:pt x="397" y="108"/>
                    <a:pt x="442" y="112"/>
                    <a:pt x="476" y="112"/>
                  </a:cubicBezTo>
                  <a:cubicBezTo>
                    <a:pt x="503" y="112"/>
                    <a:pt x="523" y="110"/>
                    <a:pt x="523" y="110"/>
                  </a:cubicBezTo>
                  <a:cubicBezTo>
                    <a:pt x="553" y="43"/>
                    <a:pt x="602" y="18"/>
                    <a:pt x="659" y="18"/>
                  </a:cubicBezTo>
                  <a:cubicBezTo>
                    <a:pt x="753" y="18"/>
                    <a:pt x="867" y="84"/>
                    <a:pt x="948" y="142"/>
                  </a:cubicBezTo>
                  <a:cubicBezTo>
                    <a:pt x="944" y="133"/>
                    <a:pt x="940" y="124"/>
                    <a:pt x="935" y="115"/>
                  </a:cubicBezTo>
                  <a:cubicBezTo>
                    <a:pt x="935" y="115"/>
                    <a:pt x="935" y="115"/>
                    <a:pt x="935" y="115"/>
                  </a:cubicBezTo>
                  <a:cubicBezTo>
                    <a:pt x="855" y="60"/>
                    <a:pt x="748" y="0"/>
                    <a:pt x="659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ṣ1ïďe">
              <a:extLst>
                <a:ext uri="{FF2B5EF4-FFF2-40B4-BE49-F238E27FC236}">
                  <a16:creationId xmlns:a16="http://schemas.microsoft.com/office/drawing/2014/main" id="{5151EF6B-AC36-453D-8AD6-94F57BB6FA30}"/>
                </a:ext>
              </a:extLst>
            </p:cNvPr>
            <p:cNvSpPr/>
            <p:nvPr/>
          </p:nvSpPr>
          <p:spPr bwMode="auto">
            <a:xfrm>
              <a:off x="6955930" y="4593325"/>
              <a:ext cx="2047161" cy="973241"/>
            </a:xfrm>
            <a:custGeom>
              <a:avLst/>
              <a:gdLst>
                <a:gd name="T0" fmla="*/ 1512 w 1530"/>
                <a:gd name="T1" fmla="*/ 373 h 728"/>
                <a:gd name="T2" fmla="*/ 982 w 1530"/>
                <a:gd name="T3" fmla="*/ 259 h 728"/>
                <a:gd name="T4" fmla="*/ 825 w 1530"/>
                <a:gd name="T5" fmla="*/ 241 h 728"/>
                <a:gd name="T6" fmla="*/ 410 w 1530"/>
                <a:gd name="T7" fmla="*/ 355 h 728"/>
                <a:gd name="T8" fmla="*/ 0 w 1530"/>
                <a:gd name="T9" fmla="*/ 644 h 728"/>
                <a:gd name="T10" fmla="*/ 434 w 1530"/>
                <a:gd name="T11" fmla="*/ 716 h 728"/>
                <a:gd name="T12" fmla="*/ 813 w 1530"/>
                <a:gd name="T13" fmla="*/ 668 h 728"/>
                <a:gd name="T14" fmla="*/ 1103 w 1530"/>
                <a:gd name="T15" fmla="*/ 692 h 728"/>
                <a:gd name="T16" fmla="*/ 1530 w 1530"/>
                <a:gd name="T17" fmla="*/ 518 h 728"/>
                <a:gd name="T18" fmla="*/ 1512 w 1530"/>
                <a:gd name="T1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0" h="728">
                  <a:moveTo>
                    <a:pt x="1512" y="373"/>
                  </a:moveTo>
                  <a:cubicBezTo>
                    <a:pt x="1512" y="373"/>
                    <a:pt x="1096" y="0"/>
                    <a:pt x="982" y="259"/>
                  </a:cubicBezTo>
                  <a:cubicBezTo>
                    <a:pt x="982" y="259"/>
                    <a:pt x="880" y="271"/>
                    <a:pt x="825" y="241"/>
                  </a:cubicBezTo>
                  <a:cubicBezTo>
                    <a:pt x="771" y="210"/>
                    <a:pt x="530" y="210"/>
                    <a:pt x="410" y="355"/>
                  </a:cubicBezTo>
                  <a:cubicBezTo>
                    <a:pt x="289" y="500"/>
                    <a:pt x="0" y="644"/>
                    <a:pt x="0" y="644"/>
                  </a:cubicBezTo>
                  <a:cubicBezTo>
                    <a:pt x="0" y="644"/>
                    <a:pt x="292" y="669"/>
                    <a:pt x="434" y="716"/>
                  </a:cubicBezTo>
                  <a:cubicBezTo>
                    <a:pt x="470" y="728"/>
                    <a:pt x="675" y="710"/>
                    <a:pt x="813" y="668"/>
                  </a:cubicBezTo>
                  <a:cubicBezTo>
                    <a:pt x="952" y="626"/>
                    <a:pt x="1103" y="692"/>
                    <a:pt x="1103" y="692"/>
                  </a:cubicBezTo>
                  <a:cubicBezTo>
                    <a:pt x="1530" y="518"/>
                    <a:pt x="1530" y="518"/>
                    <a:pt x="1530" y="518"/>
                  </a:cubicBezTo>
                  <a:cubicBezTo>
                    <a:pt x="1512" y="373"/>
                    <a:pt x="1512" y="373"/>
                    <a:pt x="1512" y="37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iṧḻíḋé">
              <a:extLst>
                <a:ext uri="{FF2B5EF4-FFF2-40B4-BE49-F238E27FC236}">
                  <a16:creationId xmlns:a16="http://schemas.microsoft.com/office/drawing/2014/main" id="{88934D38-F166-4CF5-9684-53D8F0852770}"/>
                </a:ext>
              </a:extLst>
            </p:cNvPr>
            <p:cNvSpPr/>
            <p:nvPr/>
          </p:nvSpPr>
          <p:spPr bwMode="auto">
            <a:xfrm>
              <a:off x="8865800" y="5002147"/>
              <a:ext cx="80850" cy="62544"/>
            </a:xfrm>
            <a:custGeom>
              <a:avLst/>
              <a:gdLst>
                <a:gd name="T0" fmla="*/ 0 w 60"/>
                <a:gd name="T1" fmla="*/ 0 h 47"/>
                <a:gd name="T2" fmla="*/ 0 w 60"/>
                <a:gd name="T3" fmla="*/ 0 h 47"/>
                <a:gd name="T4" fmla="*/ 60 w 60"/>
                <a:gd name="T5" fmla="*/ 47 h 47"/>
                <a:gd name="T6" fmla="*/ 60 w 60"/>
                <a:gd name="T7" fmla="*/ 47 h 47"/>
                <a:gd name="T8" fmla="*/ 0 w 6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8"/>
                    <a:pt x="46" y="34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46" y="34"/>
                    <a:pt x="25" y="18"/>
                    <a:pt x="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ïŝḻiḍé">
              <a:extLst>
                <a:ext uri="{FF2B5EF4-FFF2-40B4-BE49-F238E27FC236}">
                  <a16:creationId xmlns:a16="http://schemas.microsoft.com/office/drawing/2014/main" id="{5FC7B828-9152-41C4-8FC6-D735A0F0C795}"/>
                </a:ext>
              </a:extLst>
            </p:cNvPr>
            <p:cNvSpPr/>
            <p:nvPr/>
          </p:nvSpPr>
          <p:spPr bwMode="auto">
            <a:xfrm>
              <a:off x="8838341" y="4982317"/>
              <a:ext cx="27458" cy="19831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15 h 15"/>
                <a:gd name="T6" fmla="*/ 21 w 21"/>
                <a:gd name="T7" fmla="*/ 15 h 15"/>
                <a:gd name="T8" fmla="*/ 0 w 2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14" y="10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4" y="10"/>
                    <a:pt x="7" y="5"/>
                    <a:pt x="0" y="0"/>
                  </a:cubicBezTo>
                </a:path>
              </a:pathLst>
            </a:custGeom>
            <a:solidFill>
              <a:srgbClr val="007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iSlíḍé">
              <a:extLst>
                <a:ext uri="{FF2B5EF4-FFF2-40B4-BE49-F238E27FC236}">
                  <a16:creationId xmlns:a16="http://schemas.microsoft.com/office/drawing/2014/main" id="{496F27C9-8FD2-4488-8F08-D9BCC7B0E7AB}"/>
                </a:ext>
              </a:extLst>
            </p:cNvPr>
            <p:cNvSpPr/>
            <p:nvPr/>
          </p:nvSpPr>
          <p:spPr bwMode="auto">
            <a:xfrm>
              <a:off x="8946649" y="5064691"/>
              <a:ext cx="30509" cy="25933"/>
            </a:xfrm>
            <a:custGeom>
              <a:avLst/>
              <a:gdLst>
                <a:gd name="T0" fmla="*/ 0 w 23"/>
                <a:gd name="T1" fmla="*/ 0 h 19"/>
                <a:gd name="T2" fmla="*/ 0 w 23"/>
                <a:gd name="T3" fmla="*/ 0 h 19"/>
                <a:gd name="T4" fmla="*/ 23 w 23"/>
                <a:gd name="T5" fmla="*/ 19 h 19"/>
                <a:gd name="T6" fmla="*/ 23 w 23"/>
                <a:gd name="T7" fmla="*/ 19 h 19"/>
                <a:gd name="T8" fmla="*/ 23 w 23"/>
                <a:gd name="T9" fmla="*/ 19 h 19"/>
                <a:gd name="T10" fmla="*/ 0 w 2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9"/>
                    <a:pt x="19" y="16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6"/>
                    <a:pt x="12" y="9"/>
                    <a:pt x="0" y="0"/>
                  </a:cubicBezTo>
                </a:path>
              </a:pathLst>
            </a:custGeom>
            <a:solidFill>
              <a:srgbClr val="007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iśḷíḓè">
              <a:extLst>
                <a:ext uri="{FF2B5EF4-FFF2-40B4-BE49-F238E27FC236}">
                  <a16:creationId xmlns:a16="http://schemas.microsoft.com/office/drawing/2014/main" id="{31F062E7-0CFB-407C-B29A-744D6CDE8011}"/>
                </a:ext>
              </a:extLst>
            </p:cNvPr>
            <p:cNvSpPr/>
            <p:nvPr/>
          </p:nvSpPr>
          <p:spPr bwMode="auto">
            <a:xfrm>
              <a:off x="8977158" y="5090624"/>
              <a:ext cx="4577" cy="16780"/>
            </a:xfrm>
            <a:custGeom>
              <a:avLst/>
              <a:gdLst>
                <a:gd name="T0" fmla="*/ 0 w 3"/>
                <a:gd name="T1" fmla="*/ 0 h 13"/>
                <a:gd name="T2" fmla="*/ 0 w 3"/>
                <a:gd name="T3" fmla="*/ 0 h 13"/>
                <a:gd name="T4" fmla="*/ 0 w 3"/>
                <a:gd name="T5" fmla="*/ 0 h 13"/>
                <a:gd name="T6" fmla="*/ 1 w 3"/>
                <a:gd name="T7" fmla="*/ 1 h 13"/>
                <a:gd name="T8" fmla="*/ 3 w 3"/>
                <a:gd name="T9" fmla="*/ 13 h 13"/>
                <a:gd name="T10" fmla="*/ 1 w 3"/>
                <a:gd name="T11" fmla="*/ 1 h 13"/>
                <a:gd name="T12" fmla="*/ 0 w 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íṥľidé">
              <a:extLst>
                <a:ext uri="{FF2B5EF4-FFF2-40B4-BE49-F238E27FC236}">
                  <a16:creationId xmlns:a16="http://schemas.microsoft.com/office/drawing/2014/main" id="{237D8533-07CB-4923-94E3-BA7CFDDC9ABC}"/>
                </a:ext>
              </a:extLst>
            </p:cNvPr>
            <p:cNvSpPr/>
            <p:nvPr/>
          </p:nvSpPr>
          <p:spPr bwMode="auto">
            <a:xfrm>
              <a:off x="8838341" y="4982317"/>
              <a:ext cx="1526" cy="1526"/>
            </a:xfrm>
            <a:prstGeom prst="ellipse">
              <a:avLst/>
            </a:prstGeom>
            <a:solidFill>
              <a:srgbClr val="00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ïṩľiḋe">
              <a:extLst>
                <a:ext uri="{FF2B5EF4-FFF2-40B4-BE49-F238E27FC236}">
                  <a16:creationId xmlns:a16="http://schemas.microsoft.com/office/drawing/2014/main" id="{6295F5AF-6AD8-4DBF-9FEB-1DCA74B38A08}"/>
                </a:ext>
              </a:extLst>
            </p:cNvPr>
            <p:cNvSpPr/>
            <p:nvPr/>
          </p:nvSpPr>
          <p:spPr bwMode="auto">
            <a:xfrm>
              <a:off x="7593570" y="4816042"/>
              <a:ext cx="1244772" cy="172377"/>
            </a:xfrm>
            <a:custGeom>
              <a:avLst/>
              <a:gdLst>
                <a:gd name="T0" fmla="*/ 641 w 930"/>
                <a:gd name="T1" fmla="*/ 0 h 129"/>
                <a:gd name="T2" fmla="*/ 505 w 930"/>
                <a:gd name="T3" fmla="*/ 92 h 129"/>
                <a:gd name="T4" fmla="*/ 458 w 930"/>
                <a:gd name="T5" fmla="*/ 94 h 129"/>
                <a:gd name="T6" fmla="*/ 348 w 930"/>
                <a:gd name="T7" fmla="*/ 73 h 129"/>
                <a:gd name="T8" fmla="*/ 252 w 930"/>
                <a:gd name="T9" fmla="*/ 58 h 129"/>
                <a:gd name="T10" fmla="*/ 0 w 930"/>
                <a:gd name="T11" fmla="*/ 129 h 129"/>
                <a:gd name="T12" fmla="*/ 252 w 930"/>
                <a:gd name="T13" fmla="*/ 58 h 129"/>
                <a:gd name="T14" fmla="*/ 348 w 930"/>
                <a:gd name="T15" fmla="*/ 74 h 129"/>
                <a:gd name="T16" fmla="*/ 458 w 930"/>
                <a:gd name="T17" fmla="*/ 94 h 129"/>
                <a:gd name="T18" fmla="*/ 505 w 930"/>
                <a:gd name="T19" fmla="*/ 92 h 129"/>
                <a:gd name="T20" fmla="*/ 641 w 930"/>
                <a:gd name="T21" fmla="*/ 0 h 129"/>
                <a:gd name="T22" fmla="*/ 930 w 930"/>
                <a:gd name="T23" fmla="*/ 124 h 129"/>
                <a:gd name="T24" fmla="*/ 930 w 930"/>
                <a:gd name="T25" fmla="*/ 124 h 129"/>
                <a:gd name="T26" fmla="*/ 641 w 930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129">
                  <a:moveTo>
                    <a:pt x="641" y="0"/>
                  </a:moveTo>
                  <a:cubicBezTo>
                    <a:pt x="584" y="0"/>
                    <a:pt x="535" y="25"/>
                    <a:pt x="505" y="92"/>
                  </a:cubicBezTo>
                  <a:cubicBezTo>
                    <a:pt x="505" y="92"/>
                    <a:pt x="485" y="94"/>
                    <a:pt x="458" y="94"/>
                  </a:cubicBezTo>
                  <a:cubicBezTo>
                    <a:pt x="424" y="94"/>
                    <a:pt x="379" y="90"/>
                    <a:pt x="348" y="73"/>
                  </a:cubicBezTo>
                  <a:cubicBezTo>
                    <a:pt x="331" y="64"/>
                    <a:pt x="296" y="58"/>
                    <a:pt x="252" y="58"/>
                  </a:cubicBezTo>
                  <a:cubicBezTo>
                    <a:pt x="178" y="58"/>
                    <a:pt x="79" y="76"/>
                    <a:pt x="0" y="129"/>
                  </a:cubicBezTo>
                  <a:cubicBezTo>
                    <a:pt x="79" y="76"/>
                    <a:pt x="178" y="58"/>
                    <a:pt x="252" y="58"/>
                  </a:cubicBezTo>
                  <a:cubicBezTo>
                    <a:pt x="296" y="58"/>
                    <a:pt x="331" y="64"/>
                    <a:pt x="348" y="74"/>
                  </a:cubicBezTo>
                  <a:cubicBezTo>
                    <a:pt x="379" y="90"/>
                    <a:pt x="424" y="94"/>
                    <a:pt x="458" y="94"/>
                  </a:cubicBezTo>
                  <a:cubicBezTo>
                    <a:pt x="485" y="94"/>
                    <a:pt x="505" y="92"/>
                    <a:pt x="505" y="92"/>
                  </a:cubicBezTo>
                  <a:cubicBezTo>
                    <a:pt x="535" y="25"/>
                    <a:pt x="584" y="0"/>
                    <a:pt x="641" y="0"/>
                  </a:cubicBezTo>
                  <a:cubicBezTo>
                    <a:pt x="735" y="0"/>
                    <a:pt x="849" y="66"/>
                    <a:pt x="930" y="124"/>
                  </a:cubicBezTo>
                  <a:cubicBezTo>
                    <a:pt x="930" y="124"/>
                    <a:pt x="930" y="124"/>
                    <a:pt x="930" y="124"/>
                  </a:cubicBezTo>
                  <a:cubicBezTo>
                    <a:pt x="849" y="66"/>
                    <a:pt x="735" y="0"/>
                    <a:pt x="641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ïšľîdè">
              <a:extLst>
                <a:ext uri="{FF2B5EF4-FFF2-40B4-BE49-F238E27FC236}">
                  <a16:creationId xmlns:a16="http://schemas.microsoft.com/office/drawing/2014/main" id="{C71123DE-A0AD-4D20-AE23-996E661FD8C5}"/>
                </a:ext>
              </a:extLst>
            </p:cNvPr>
            <p:cNvSpPr/>
            <p:nvPr/>
          </p:nvSpPr>
          <p:spPr bwMode="auto">
            <a:xfrm>
              <a:off x="7538653" y="5484191"/>
              <a:ext cx="517130" cy="71697"/>
            </a:xfrm>
            <a:custGeom>
              <a:avLst/>
              <a:gdLst>
                <a:gd name="T0" fmla="*/ 0 w 386"/>
                <a:gd name="T1" fmla="*/ 51 h 54"/>
                <a:gd name="T2" fmla="*/ 40 w 386"/>
                <a:gd name="T3" fmla="*/ 54 h 54"/>
                <a:gd name="T4" fmla="*/ 54 w 386"/>
                <a:gd name="T5" fmla="*/ 54 h 54"/>
                <a:gd name="T6" fmla="*/ 54 w 386"/>
                <a:gd name="T7" fmla="*/ 54 h 54"/>
                <a:gd name="T8" fmla="*/ 39 w 386"/>
                <a:gd name="T9" fmla="*/ 54 h 54"/>
                <a:gd name="T10" fmla="*/ 0 w 386"/>
                <a:gd name="T11" fmla="*/ 51 h 54"/>
                <a:gd name="T12" fmla="*/ 386 w 386"/>
                <a:gd name="T13" fmla="*/ 0 h 54"/>
                <a:gd name="T14" fmla="*/ 377 w 386"/>
                <a:gd name="T15" fmla="*/ 2 h 54"/>
                <a:gd name="T16" fmla="*/ 124 w 386"/>
                <a:gd name="T17" fmla="*/ 49 h 54"/>
                <a:gd name="T18" fmla="*/ 125 w 386"/>
                <a:gd name="T19" fmla="*/ 49 h 54"/>
                <a:gd name="T20" fmla="*/ 377 w 386"/>
                <a:gd name="T21" fmla="*/ 2 h 54"/>
                <a:gd name="T22" fmla="*/ 386 w 386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6" h="54">
                  <a:moveTo>
                    <a:pt x="0" y="51"/>
                  </a:moveTo>
                  <a:cubicBezTo>
                    <a:pt x="8" y="53"/>
                    <a:pt x="22" y="54"/>
                    <a:pt x="40" y="54"/>
                  </a:cubicBezTo>
                  <a:cubicBezTo>
                    <a:pt x="44" y="54"/>
                    <a:pt x="49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49" y="54"/>
                    <a:pt x="44" y="54"/>
                    <a:pt x="39" y="54"/>
                  </a:cubicBezTo>
                  <a:cubicBezTo>
                    <a:pt x="21" y="54"/>
                    <a:pt x="8" y="53"/>
                    <a:pt x="0" y="51"/>
                  </a:cubicBezTo>
                  <a:moveTo>
                    <a:pt x="386" y="0"/>
                  </a:moveTo>
                  <a:cubicBezTo>
                    <a:pt x="383" y="1"/>
                    <a:pt x="380" y="2"/>
                    <a:pt x="377" y="2"/>
                  </a:cubicBezTo>
                  <a:cubicBezTo>
                    <a:pt x="300" y="26"/>
                    <a:pt x="202" y="42"/>
                    <a:pt x="124" y="49"/>
                  </a:cubicBezTo>
                  <a:cubicBezTo>
                    <a:pt x="124" y="49"/>
                    <a:pt x="125" y="49"/>
                    <a:pt x="125" y="49"/>
                  </a:cubicBezTo>
                  <a:cubicBezTo>
                    <a:pt x="202" y="42"/>
                    <a:pt x="300" y="26"/>
                    <a:pt x="377" y="2"/>
                  </a:cubicBezTo>
                  <a:cubicBezTo>
                    <a:pt x="380" y="2"/>
                    <a:pt x="383" y="1"/>
                    <a:pt x="38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iṩḻíḍé">
              <a:extLst>
                <a:ext uri="{FF2B5EF4-FFF2-40B4-BE49-F238E27FC236}">
                  <a16:creationId xmlns:a16="http://schemas.microsoft.com/office/drawing/2014/main" id="{35A6BB8D-4650-4C05-8773-560991BC90F2}"/>
                </a:ext>
              </a:extLst>
            </p:cNvPr>
            <p:cNvSpPr/>
            <p:nvPr/>
          </p:nvSpPr>
          <p:spPr bwMode="auto">
            <a:xfrm>
              <a:off x="7035253" y="4816042"/>
              <a:ext cx="1967837" cy="739847"/>
            </a:xfrm>
            <a:custGeom>
              <a:avLst/>
              <a:gdLst>
                <a:gd name="T0" fmla="*/ 1470 w 1470"/>
                <a:gd name="T1" fmla="*/ 351 h 553"/>
                <a:gd name="T2" fmla="*/ 1043 w 1470"/>
                <a:gd name="T3" fmla="*/ 525 h 553"/>
                <a:gd name="T4" fmla="*/ 1043 w 1470"/>
                <a:gd name="T5" fmla="*/ 525 h 553"/>
                <a:gd name="T6" fmla="*/ 1043 w 1470"/>
                <a:gd name="T7" fmla="*/ 525 h 553"/>
                <a:gd name="T8" fmla="*/ 1043 w 1470"/>
                <a:gd name="T9" fmla="*/ 525 h 553"/>
                <a:gd name="T10" fmla="*/ 1470 w 1470"/>
                <a:gd name="T11" fmla="*/ 351 h 553"/>
                <a:gd name="T12" fmla="*/ 312 w 1470"/>
                <a:gd name="T13" fmla="*/ 228 h 553"/>
                <a:gd name="T14" fmla="*/ 42 w 1470"/>
                <a:gd name="T15" fmla="*/ 422 h 553"/>
                <a:gd name="T16" fmla="*/ 9 w 1470"/>
                <a:gd name="T17" fmla="*/ 470 h 553"/>
                <a:gd name="T18" fmla="*/ 0 w 1470"/>
                <a:gd name="T19" fmla="*/ 483 h 553"/>
                <a:gd name="T20" fmla="*/ 374 w 1470"/>
                <a:gd name="T21" fmla="*/ 549 h 553"/>
                <a:gd name="T22" fmla="*/ 376 w 1470"/>
                <a:gd name="T23" fmla="*/ 550 h 553"/>
                <a:gd name="T24" fmla="*/ 415 w 1470"/>
                <a:gd name="T25" fmla="*/ 553 h 553"/>
                <a:gd name="T26" fmla="*/ 430 w 1470"/>
                <a:gd name="T27" fmla="*/ 553 h 553"/>
                <a:gd name="T28" fmla="*/ 418 w 1470"/>
                <a:gd name="T29" fmla="*/ 534 h 553"/>
                <a:gd name="T30" fmla="*/ 346 w 1470"/>
                <a:gd name="T31" fmla="*/ 371 h 553"/>
                <a:gd name="T32" fmla="*/ 329 w 1470"/>
                <a:gd name="T33" fmla="*/ 268 h 553"/>
                <a:gd name="T34" fmla="*/ 312 w 1470"/>
                <a:gd name="T35" fmla="*/ 228 h 553"/>
                <a:gd name="T36" fmla="*/ 1058 w 1470"/>
                <a:gd name="T37" fmla="*/ 0 h 553"/>
                <a:gd name="T38" fmla="*/ 922 w 1470"/>
                <a:gd name="T39" fmla="*/ 92 h 553"/>
                <a:gd name="T40" fmla="*/ 875 w 1470"/>
                <a:gd name="T41" fmla="*/ 94 h 553"/>
                <a:gd name="T42" fmla="*/ 765 w 1470"/>
                <a:gd name="T43" fmla="*/ 74 h 553"/>
                <a:gd name="T44" fmla="*/ 669 w 1470"/>
                <a:gd name="T45" fmla="*/ 58 h 553"/>
                <a:gd name="T46" fmla="*/ 417 w 1470"/>
                <a:gd name="T47" fmla="*/ 129 h 553"/>
                <a:gd name="T48" fmla="*/ 402 w 1470"/>
                <a:gd name="T49" fmla="*/ 139 h 553"/>
                <a:gd name="T50" fmla="*/ 418 w 1470"/>
                <a:gd name="T51" fmla="*/ 213 h 553"/>
                <a:gd name="T52" fmla="*/ 418 w 1470"/>
                <a:gd name="T53" fmla="*/ 297 h 553"/>
                <a:gd name="T54" fmla="*/ 467 w 1470"/>
                <a:gd name="T55" fmla="*/ 456 h 553"/>
                <a:gd name="T56" fmla="*/ 500 w 1470"/>
                <a:gd name="T57" fmla="*/ 548 h 553"/>
                <a:gd name="T58" fmla="*/ 753 w 1470"/>
                <a:gd name="T59" fmla="*/ 501 h 553"/>
                <a:gd name="T60" fmla="*/ 762 w 1470"/>
                <a:gd name="T61" fmla="*/ 499 h 553"/>
                <a:gd name="T62" fmla="*/ 854 w 1470"/>
                <a:gd name="T63" fmla="*/ 487 h 553"/>
                <a:gd name="T64" fmla="*/ 906 w 1470"/>
                <a:gd name="T65" fmla="*/ 491 h 553"/>
                <a:gd name="T66" fmla="*/ 1013 w 1470"/>
                <a:gd name="T67" fmla="*/ 514 h 553"/>
                <a:gd name="T68" fmla="*/ 1013 w 1470"/>
                <a:gd name="T69" fmla="*/ 514 h 553"/>
                <a:gd name="T70" fmla="*/ 906 w 1470"/>
                <a:gd name="T71" fmla="*/ 491 h 553"/>
                <a:gd name="T72" fmla="*/ 904 w 1470"/>
                <a:gd name="T73" fmla="*/ 483 h 553"/>
                <a:gd name="T74" fmla="*/ 1306 w 1470"/>
                <a:gd name="T75" fmla="*/ 266 h 553"/>
                <a:gd name="T76" fmla="*/ 1461 w 1470"/>
                <a:gd name="T77" fmla="*/ 276 h 553"/>
                <a:gd name="T78" fmla="*/ 1461 w 1470"/>
                <a:gd name="T79" fmla="*/ 276 h 553"/>
                <a:gd name="T80" fmla="*/ 1454 w 1470"/>
                <a:gd name="T81" fmla="*/ 218 h 553"/>
                <a:gd name="T82" fmla="*/ 1452 w 1470"/>
                <a:gd name="T83" fmla="*/ 206 h 553"/>
                <a:gd name="T84" fmla="*/ 1451 w 1470"/>
                <a:gd name="T85" fmla="*/ 205 h 553"/>
                <a:gd name="T86" fmla="*/ 1428 w 1470"/>
                <a:gd name="T87" fmla="*/ 186 h 553"/>
                <a:gd name="T88" fmla="*/ 1368 w 1470"/>
                <a:gd name="T89" fmla="*/ 139 h 553"/>
                <a:gd name="T90" fmla="*/ 1347 w 1470"/>
                <a:gd name="T91" fmla="*/ 124 h 553"/>
                <a:gd name="T92" fmla="*/ 1347 w 1470"/>
                <a:gd name="T93" fmla="*/ 124 h 553"/>
                <a:gd name="T94" fmla="*/ 1058 w 1470"/>
                <a:gd name="T9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0" h="553">
                  <a:moveTo>
                    <a:pt x="1470" y="351"/>
                  </a:moveTo>
                  <a:cubicBezTo>
                    <a:pt x="1043" y="525"/>
                    <a:pt x="1043" y="525"/>
                    <a:pt x="1043" y="525"/>
                  </a:cubicBezTo>
                  <a:cubicBezTo>
                    <a:pt x="1043" y="525"/>
                    <a:pt x="1043" y="525"/>
                    <a:pt x="1043" y="525"/>
                  </a:cubicBezTo>
                  <a:cubicBezTo>
                    <a:pt x="1043" y="525"/>
                    <a:pt x="1043" y="525"/>
                    <a:pt x="1043" y="525"/>
                  </a:cubicBezTo>
                  <a:cubicBezTo>
                    <a:pt x="1043" y="525"/>
                    <a:pt x="1043" y="525"/>
                    <a:pt x="1043" y="525"/>
                  </a:cubicBezTo>
                  <a:cubicBezTo>
                    <a:pt x="1470" y="351"/>
                    <a:pt x="1470" y="351"/>
                    <a:pt x="1470" y="351"/>
                  </a:cubicBezTo>
                  <a:moveTo>
                    <a:pt x="312" y="228"/>
                  </a:moveTo>
                  <a:cubicBezTo>
                    <a:pt x="235" y="303"/>
                    <a:pt x="123" y="375"/>
                    <a:pt x="42" y="422"/>
                  </a:cubicBezTo>
                  <a:cubicBezTo>
                    <a:pt x="30" y="440"/>
                    <a:pt x="19" y="458"/>
                    <a:pt x="9" y="470"/>
                  </a:cubicBezTo>
                  <a:cubicBezTo>
                    <a:pt x="5" y="474"/>
                    <a:pt x="3" y="479"/>
                    <a:pt x="0" y="483"/>
                  </a:cubicBezTo>
                  <a:cubicBezTo>
                    <a:pt x="93" y="493"/>
                    <a:pt x="272" y="516"/>
                    <a:pt x="374" y="549"/>
                  </a:cubicBezTo>
                  <a:cubicBezTo>
                    <a:pt x="375" y="550"/>
                    <a:pt x="375" y="550"/>
                    <a:pt x="376" y="550"/>
                  </a:cubicBezTo>
                  <a:cubicBezTo>
                    <a:pt x="384" y="552"/>
                    <a:pt x="397" y="553"/>
                    <a:pt x="415" y="553"/>
                  </a:cubicBezTo>
                  <a:cubicBezTo>
                    <a:pt x="420" y="553"/>
                    <a:pt x="425" y="553"/>
                    <a:pt x="430" y="553"/>
                  </a:cubicBezTo>
                  <a:cubicBezTo>
                    <a:pt x="426" y="544"/>
                    <a:pt x="422" y="537"/>
                    <a:pt x="418" y="534"/>
                  </a:cubicBezTo>
                  <a:cubicBezTo>
                    <a:pt x="401" y="519"/>
                    <a:pt x="346" y="371"/>
                    <a:pt x="346" y="371"/>
                  </a:cubicBezTo>
                  <a:cubicBezTo>
                    <a:pt x="329" y="268"/>
                    <a:pt x="329" y="268"/>
                    <a:pt x="329" y="268"/>
                  </a:cubicBezTo>
                  <a:cubicBezTo>
                    <a:pt x="329" y="268"/>
                    <a:pt x="323" y="251"/>
                    <a:pt x="312" y="228"/>
                  </a:cubicBezTo>
                  <a:moveTo>
                    <a:pt x="1058" y="0"/>
                  </a:moveTo>
                  <a:cubicBezTo>
                    <a:pt x="1001" y="0"/>
                    <a:pt x="952" y="25"/>
                    <a:pt x="922" y="92"/>
                  </a:cubicBezTo>
                  <a:cubicBezTo>
                    <a:pt x="922" y="92"/>
                    <a:pt x="902" y="94"/>
                    <a:pt x="875" y="94"/>
                  </a:cubicBezTo>
                  <a:cubicBezTo>
                    <a:pt x="841" y="94"/>
                    <a:pt x="796" y="90"/>
                    <a:pt x="765" y="74"/>
                  </a:cubicBezTo>
                  <a:cubicBezTo>
                    <a:pt x="748" y="64"/>
                    <a:pt x="713" y="58"/>
                    <a:pt x="669" y="58"/>
                  </a:cubicBezTo>
                  <a:cubicBezTo>
                    <a:pt x="595" y="58"/>
                    <a:pt x="496" y="76"/>
                    <a:pt x="417" y="129"/>
                  </a:cubicBezTo>
                  <a:cubicBezTo>
                    <a:pt x="412" y="132"/>
                    <a:pt x="407" y="135"/>
                    <a:pt x="402" y="139"/>
                  </a:cubicBezTo>
                  <a:cubicBezTo>
                    <a:pt x="418" y="213"/>
                    <a:pt x="418" y="213"/>
                    <a:pt x="418" y="213"/>
                  </a:cubicBezTo>
                  <a:cubicBezTo>
                    <a:pt x="418" y="213"/>
                    <a:pt x="433" y="240"/>
                    <a:pt x="418" y="297"/>
                  </a:cubicBezTo>
                  <a:cubicBezTo>
                    <a:pt x="467" y="456"/>
                    <a:pt x="467" y="456"/>
                    <a:pt x="467" y="456"/>
                  </a:cubicBezTo>
                  <a:cubicBezTo>
                    <a:pt x="467" y="456"/>
                    <a:pt x="485" y="522"/>
                    <a:pt x="500" y="548"/>
                  </a:cubicBezTo>
                  <a:cubicBezTo>
                    <a:pt x="578" y="541"/>
                    <a:pt x="676" y="525"/>
                    <a:pt x="753" y="501"/>
                  </a:cubicBezTo>
                  <a:cubicBezTo>
                    <a:pt x="756" y="501"/>
                    <a:pt x="759" y="500"/>
                    <a:pt x="762" y="499"/>
                  </a:cubicBezTo>
                  <a:cubicBezTo>
                    <a:pt x="793" y="491"/>
                    <a:pt x="824" y="487"/>
                    <a:pt x="854" y="487"/>
                  </a:cubicBezTo>
                  <a:cubicBezTo>
                    <a:pt x="872" y="487"/>
                    <a:pt x="889" y="489"/>
                    <a:pt x="906" y="491"/>
                  </a:cubicBezTo>
                  <a:cubicBezTo>
                    <a:pt x="942" y="495"/>
                    <a:pt x="978" y="503"/>
                    <a:pt x="1013" y="514"/>
                  </a:cubicBezTo>
                  <a:cubicBezTo>
                    <a:pt x="1013" y="514"/>
                    <a:pt x="1013" y="514"/>
                    <a:pt x="1013" y="514"/>
                  </a:cubicBezTo>
                  <a:cubicBezTo>
                    <a:pt x="978" y="503"/>
                    <a:pt x="942" y="495"/>
                    <a:pt x="906" y="491"/>
                  </a:cubicBezTo>
                  <a:cubicBezTo>
                    <a:pt x="905" y="488"/>
                    <a:pt x="905" y="486"/>
                    <a:pt x="904" y="483"/>
                  </a:cubicBezTo>
                  <a:cubicBezTo>
                    <a:pt x="936" y="303"/>
                    <a:pt x="1141" y="266"/>
                    <a:pt x="1306" y="266"/>
                  </a:cubicBezTo>
                  <a:cubicBezTo>
                    <a:pt x="1367" y="266"/>
                    <a:pt x="1422" y="271"/>
                    <a:pt x="1461" y="276"/>
                  </a:cubicBezTo>
                  <a:cubicBezTo>
                    <a:pt x="1461" y="276"/>
                    <a:pt x="1461" y="276"/>
                    <a:pt x="1461" y="276"/>
                  </a:cubicBezTo>
                  <a:cubicBezTo>
                    <a:pt x="1454" y="218"/>
                    <a:pt x="1454" y="218"/>
                    <a:pt x="1454" y="218"/>
                  </a:cubicBezTo>
                  <a:cubicBezTo>
                    <a:pt x="1452" y="206"/>
                    <a:pt x="1452" y="206"/>
                    <a:pt x="1452" y="206"/>
                  </a:cubicBezTo>
                  <a:cubicBezTo>
                    <a:pt x="1452" y="206"/>
                    <a:pt x="1452" y="206"/>
                    <a:pt x="1451" y="205"/>
                  </a:cubicBezTo>
                  <a:cubicBezTo>
                    <a:pt x="1447" y="202"/>
                    <a:pt x="1440" y="195"/>
                    <a:pt x="1428" y="186"/>
                  </a:cubicBezTo>
                  <a:cubicBezTo>
                    <a:pt x="1414" y="173"/>
                    <a:pt x="1393" y="157"/>
                    <a:pt x="1368" y="139"/>
                  </a:cubicBezTo>
                  <a:cubicBezTo>
                    <a:pt x="1361" y="134"/>
                    <a:pt x="1354" y="129"/>
                    <a:pt x="1347" y="124"/>
                  </a:cubicBezTo>
                  <a:cubicBezTo>
                    <a:pt x="1347" y="124"/>
                    <a:pt x="1347" y="124"/>
                    <a:pt x="1347" y="124"/>
                  </a:cubicBezTo>
                  <a:cubicBezTo>
                    <a:pt x="1266" y="66"/>
                    <a:pt x="1152" y="0"/>
                    <a:pt x="105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işlíḑé">
              <a:extLst>
                <a:ext uri="{FF2B5EF4-FFF2-40B4-BE49-F238E27FC236}">
                  <a16:creationId xmlns:a16="http://schemas.microsoft.com/office/drawing/2014/main" id="{D189E7FF-2D5E-4171-B761-896FCF794943}"/>
                </a:ext>
              </a:extLst>
            </p:cNvPr>
            <p:cNvSpPr/>
            <p:nvPr/>
          </p:nvSpPr>
          <p:spPr bwMode="auto">
            <a:xfrm>
              <a:off x="9309708" y="4793160"/>
              <a:ext cx="1316468" cy="215090"/>
            </a:xfrm>
            <a:custGeom>
              <a:avLst/>
              <a:gdLst>
                <a:gd name="T0" fmla="*/ 157 w 984"/>
                <a:gd name="T1" fmla="*/ 45 h 161"/>
                <a:gd name="T2" fmla="*/ 12 w 984"/>
                <a:gd name="T3" fmla="*/ 134 h 161"/>
                <a:gd name="T4" fmla="*/ 0 w 984"/>
                <a:gd name="T5" fmla="*/ 161 h 161"/>
                <a:gd name="T6" fmla="*/ 148 w 984"/>
                <a:gd name="T7" fmla="*/ 67 h 161"/>
                <a:gd name="T8" fmla="*/ 157 w 984"/>
                <a:gd name="T9" fmla="*/ 45 h 161"/>
                <a:gd name="T10" fmla="*/ 157 w 984"/>
                <a:gd name="T11" fmla="*/ 45 h 161"/>
                <a:gd name="T12" fmla="*/ 316 w 984"/>
                <a:gd name="T13" fmla="*/ 0 h 161"/>
                <a:gd name="T14" fmla="*/ 266 w 984"/>
                <a:gd name="T15" fmla="*/ 6 h 161"/>
                <a:gd name="T16" fmla="*/ 266 w 984"/>
                <a:gd name="T17" fmla="*/ 6 h 161"/>
                <a:gd name="T18" fmla="*/ 260 w 984"/>
                <a:gd name="T19" fmla="*/ 25 h 161"/>
                <a:gd name="T20" fmla="*/ 260 w 984"/>
                <a:gd name="T21" fmla="*/ 25 h 161"/>
                <a:gd name="T22" fmla="*/ 316 w 984"/>
                <a:gd name="T23" fmla="*/ 18 h 161"/>
                <a:gd name="T24" fmla="*/ 316 w 984"/>
                <a:gd name="T25" fmla="*/ 18 h 161"/>
                <a:gd name="T26" fmla="*/ 316 w 984"/>
                <a:gd name="T27" fmla="*/ 18 h 161"/>
                <a:gd name="T28" fmla="*/ 452 w 984"/>
                <a:gd name="T29" fmla="*/ 110 h 161"/>
                <a:gd name="T30" fmla="*/ 499 w 984"/>
                <a:gd name="T31" fmla="*/ 112 h 161"/>
                <a:gd name="T32" fmla="*/ 608 w 984"/>
                <a:gd name="T33" fmla="*/ 92 h 161"/>
                <a:gd name="T34" fmla="*/ 705 w 984"/>
                <a:gd name="T35" fmla="*/ 76 h 161"/>
                <a:gd name="T36" fmla="*/ 705 w 984"/>
                <a:gd name="T37" fmla="*/ 76 h 161"/>
                <a:gd name="T38" fmla="*/ 705 w 984"/>
                <a:gd name="T39" fmla="*/ 76 h 161"/>
                <a:gd name="T40" fmla="*/ 973 w 984"/>
                <a:gd name="T41" fmla="*/ 157 h 161"/>
                <a:gd name="T42" fmla="*/ 984 w 984"/>
                <a:gd name="T43" fmla="*/ 149 h 161"/>
                <a:gd name="T44" fmla="*/ 705 w 984"/>
                <a:gd name="T45" fmla="*/ 57 h 161"/>
                <a:gd name="T46" fmla="*/ 609 w 984"/>
                <a:gd name="T47" fmla="*/ 73 h 161"/>
                <a:gd name="T48" fmla="*/ 499 w 984"/>
                <a:gd name="T49" fmla="*/ 94 h 161"/>
                <a:gd name="T50" fmla="*/ 452 w 984"/>
                <a:gd name="T51" fmla="*/ 91 h 161"/>
                <a:gd name="T52" fmla="*/ 316 w 984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4" h="161">
                  <a:moveTo>
                    <a:pt x="157" y="45"/>
                  </a:moveTo>
                  <a:cubicBezTo>
                    <a:pt x="104" y="71"/>
                    <a:pt x="53" y="104"/>
                    <a:pt x="12" y="134"/>
                  </a:cubicBezTo>
                  <a:cubicBezTo>
                    <a:pt x="8" y="143"/>
                    <a:pt x="4" y="152"/>
                    <a:pt x="0" y="161"/>
                  </a:cubicBezTo>
                  <a:cubicBezTo>
                    <a:pt x="40" y="131"/>
                    <a:pt x="93" y="95"/>
                    <a:pt x="148" y="67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5"/>
                    <a:pt x="157" y="45"/>
                    <a:pt x="157" y="45"/>
                  </a:cubicBezTo>
                  <a:moveTo>
                    <a:pt x="316" y="0"/>
                  </a:moveTo>
                  <a:cubicBezTo>
                    <a:pt x="300" y="0"/>
                    <a:pt x="283" y="2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4" y="12"/>
                    <a:pt x="262" y="18"/>
                    <a:pt x="260" y="25"/>
                  </a:cubicBezTo>
                  <a:cubicBezTo>
                    <a:pt x="260" y="25"/>
                    <a:pt x="260" y="25"/>
                    <a:pt x="260" y="25"/>
                  </a:cubicBezTo>
                  <a:cubicBezTo>
                    <a:pt x="279" y="21"/>
                    <a:pt x="298" y="18"/>
                    <a:pt x="316" y="18"/>
                  </a:cubicBezTo>
                  <a:cubicBezTo>
                    <a:pt x="316" y="18"/>
                    <a:pt x="316" y="18"/>
                    <a:pt x="316" y="18"/>
                  </a:cubicBezTo>
                  <a:cubicBezTo>
                    <a:pt x="316" y="18"/>
                    <a:pt x="316" y="18"/>
                    <a:pt x="316" y="18"/>
                  </a:cubicBezTo>
                  <a:cubicBezTo>
                    <a:pt x="373" y="18"/>
                    <a:pt x="422" y="43"/>
                    <a:pt x="452" y="110"/>
                  </a:cubicBezTo>
                  <a:cubicBezTo>
                    <a:pt x="452" y="110"/>
                    <a:pt x="472" y="112"/>
                    <a:pt x="499" y="112"/>
                  </a:cubicBezTo>
                  <a:cubicBezTo>
                    <a:pt x="533" y="112"/>
                    <a:pt x="578" y="108"/>
                    <a:pt x="608" y="92"/>
                  </a:cubicBezTo>
                  <a:cubicBezTo>
                    <a:pt x="625" y="82"/>
                    <a:pt x="661" y="76"/>
                    <a:pt x="705" y="76"/>
                  </a:cubicBezTo>
                  <a:cubicBezTo>
                    <a:pt x="705" y="76"/>
                    <a:pt x="705" y="76"/>
                    <a:pt x="705" y="76"/>
                  </a:cubicBezTo>
                  <a:cubicBezTo>
                    <a:pt x="705" y="76"/>
                    <a:pt x="705" y="76"/>
                    <a:pt x="705" y="76"/>
                  </a:cubicBezTo>
                  <a:cubicBezTo>
                    <a:pt x="784" y="76"/>
                    <a:pt x="891" y="96"/>
                    <a:pt x="973" y="157"/>
                  </a:cubicBezTo>
                  <a:cubicBezTo>
                    <a:pt x="977" y="154"/>
                    <a:pt x="980" y="151"/>
                    <a:pt x="984" y="149"/>
                  </a:cubicBezTo>
                  <a:cubicBezTo>
                    <a:pt x="901" y="80"/>
                    <a:pt x="788" y="57"/>
                    <a:pt x="705" y="57"/>
                  </a:cubicBezTo>
                  <a:cubicBezTo>
                    <a:pt x="661" y="57"/>
                    <a:pt x="626" y="64"/>
                    <a:pt x="609" y="73"/>
                  </a:cubicBezTo>
                  <a:cubicBezTo>
                    <a:pt x="578" y="90"/>
                    <a:pt x="533" y="94"/>
                    <a:pt x="499" y="94"/>
                  </a:cubicBezTo>
                  <a:cubicBezTo>
                    <a:pt x="472" y="94"/>
                    <a:pt x="452" y="91"/>
                    <a:pt x="452" y="91"/>
                  </a:cubicBezTo>
                  <a:cubicBezTo>
                    <a:pt x="422" y="25"/>
                    <a:pt x="373" y="0"/>
                    <a:pt x="316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íš1îďé">
              <a:extLst>
                <a:ext uri="{FF2B5EF4-FFF2-40B4-BE49-F238E27FC236}">
                  <a16:creationId xmlns:a16="http://schemas.microsoft.com/office/drawing/2014/main" id="{4CE191EC-9EB5-4699-B7C0-A9ECFBEA152B}"/>
                </a:ext>
              </a:extLst>
            </p:cNvPr>
            <p:cNvSpPr/>
            <p:nvPr/>
          </p:nvSpPr>
          <p:spPr bwMode="auto">
            <a:xfrm>
              <a:off x="9508017" y="4800787"/>
              <a:ext cx="157122" cy="80850"/>
            </a:xfrm>
            <a:custGeom>
              <a:avLst/>
              <a:gdLst>
                <a:gd name="T0" fmla="*/ 118 w 118"/>
                <a:gd name="T1" fmla="*/ 0 h 61"/>
                <a:gd name="T2" fmla="*/ 9 w 118"/>
                <a:gd name="T3" fmla="*/ 39 h 61"/>
                <a:gd name="T4" fmla="*/ 9 w 118"/>
                <a:gd name="T5" fmla="*/ 39 h 61"/>
                <a:gd name="T6" fmla="*/ 0 w 118"/>
                <a:gd name="T7" fmla="*/ 61 h 61"/>
                <a:gd name="T8" fmla="*/ 112 w 118"/>
                <a:gd name="T9" fmla="*/ 19 h 61"/>
                <a:gd name="T10" fmla="*/ 112 w 118"/>
                <a:gd name="T11" fmla="*/ 19 h 61"/>
                <a:gd name="T12" fmla="*/ 118 w 118"/>
                <a:gd name="T13" fmla="*/ 0 h 61"/>
                <a:gd name="T14" fmla="*/ 118 w 118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61">
                  <a:moveTo>
                    <a:pt x="118" y="0"/>
                  </a:moveTo>
                  <a:cubicBezTo>
                    <a:pt x="82" y="7"/>
                    <a:pt x="45" y="21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7" y="43"/>
                    <a:pt x="75" y="27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2"/>
                    <a:pt x="116" y="6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solidFill>
              <a:srgbClr val="5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išļide">
              <a:extLst>
                <a:ext uri="{FF2B5EF4-FFF2-40B4-BE49-F238E27FC236}">
                  <a16:creationId xmlns:a16="http://schemas.microsoft.com/office/drawing/2014/main" id="{D0838E9F-C398-4562-B6C6-51EE51D09EFC}"/>
                </a:ext>
              </a:extLst>
            </p:cNvPr>
            <p:cNvSpPr/>
            <p:nvPr/>
          </p:nvSpPr>
          <p:spPr bwMode="auto">
            <a:xfrm>
              <a:off x="9181569" y="4593325"/>
              <a:ext cx="2047161" cy="973241"/>
            </a:xfrm>
            <a:custGeom>
              <a:avLst/>
              <a:gdLst>
                <a:gd name="T0" fmla="*/ 18 w 1530"/>
                <a:gd name="T1" fmla="*/ 373 h 728"/>
                <a:gd name="T2" fmla="*/ 548 w 1530"/>
                <a:gd name="T3" fmla="*/ 259 h 728"/>
                <a:gd name="T4" fmla="*/ 704 w 1530"/>
                <a:gd name="T5" fmla="*/ 241 h 728"/>
                <a:gd name="T6" fmla="*/ 1120 w 1530"/>
                <a:gd name="T7" fmla="*/ 355 h 728"/>
                <a:gd name="T8" fmla="*/ 1530 w 1530"/>
                <a:gd name="T9" fmla="*/ 644 h 728"/>
                <a:gd name="T10" fmla="*/ 1096 w 1530"/>
                <a:gd name="T11" fmla="*/ 716 h 728"/>
                <a:gd name="T12" fmla="*/ 717 w 1530"/>
                <a:gd name="T13" fmla="*/ 668 h 728"/>
                <a:gd name="T14" fmla="*/ 428 w 1530"/>
                <a:gd name="T15" fmla="*/ 692 h 728"/>
                <a:gd name="T16" fmla="*/ 0 w 1530"/>
                <a:gd name="T17" fmla="*/ 518 h 728"/>
                <a:gd name="T18" fmla="*/ 18 w 1530"/>
                <a:gd name="T1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0" h="728">
                  <a:moveTo>
                    <a:pt x="18" y="373"/>
                  </a:moveTo>
                  <a:cubicBezTo>
                    <a:pt x="18" y="373"/>
                    <a:pt x="433" y="0"/>
                    <a:pt x="548" y="259"/>
                  </a:cubicBezTo>
                  <a:cubicBezTo>
                    <a:pt x="548" y="259"/>
                    <a:pt x="650" y="271"/>
                    <a:pt x="704" y="241"/>
                  </a:cubicBezTo>
                  <a:cubicBezTo>
                    <a:pt x="759" y="210"/>
                    <a:pt x="1000" y="210"/>
                    <a:pt x="1120" y="355"/>
                  </a:cubicBezTo>
                  <a:cubicBezTo>
                    <a:pt x="1241" y="500"/>
                    <a:pt x="1530" y="644"/>
                    <a:pt x="1530" y="644"/>
                  </a:cubicBezTo>
                  <a:cubicBezTo>
                    <a:pt x="1530" y="644"/>
                    <a:pt x="1238" y="669"/>
                    <a:pt x="1096" y="716"/>
                  </a:cubicBezTo>
                  <a:cubicBezTo>
                    <a:pt x="1060" y="728"/>
                    <a:pt x="855" y="710"/>
                    <a:pt x="717" y="668"/>
                  </a:cubicBezTo>
                  <a:cubicBezTo>
                    <a:pt x="578" y="627"/>
                    <a:pt x="428" y="692"/>
                    <a:pt x="428" y="692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8" y="373"/>
                    <a:pt x="18" y="373"/>
                    <a:pt x="18" y="37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işḷiḓè">
              <a:extLst>
                <a:ext uri="{FF2B5EF4-FFF2-40B4-BE49-F238E27FC236}">
                  <a16:creationId xmlns:a16="http://schemas.microsoft.com/office/drawing/2014/main" id="{3E353498-9FA3-469E-B56E-6F02ED887BC8}"/>
                </a:ext>
              </a:extLst>
            </p:cNvPr>
            <p:cNvSpPr/>
            <p:nvPr/>
          </p:nvSpPr>
          <p:spPr bwMode="auto">
            <a:xfrm>
              <a:off x="9247164" y="5037233"/>
              <a:ext cx="24407" cy="19831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5 h 15"/>
                <a:gd name="T4" fmla="*/ 0 w 19"/>
                <a:gd name="T5" fmla="*/ 15 h 15"/>
                <a:gd name="T6" fmla="*/ 19 w 19"/>
                <a:gd name="T7" fmla="*/ 0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12" y="5"/>
                    <a:pt x="5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0"/>
                    <a:pt x="12" y="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iṣlídè">
              <a:extLst>
                <a:ext uri="{FF2B5EF4-FFF2-40B4-BE49-F238E27FC236}">
                  <a16:creationId xmlns:a16="http://schemas.microsoft.com/office/drawing/2014/main" id="{6FE05B05-EE1A-4692-B1D1-00FA3995DA45}"/>
                </a:ext>
              </a:extLst>
            </p:cNvPr>
            <p:cNvSpPr/>
            <p:nvPr/>
          </p:nvSpPr>
          <p:spPr bwMode="auto">
            <a:xfrm>
              <a:off x="9195298" y="5057064"/>
              <a:ext cx="51865" cy="111359"/>
            </a:xfrm>
            <a:custGeom>
              <a:avLst/>
              <a:gdLst>
                <a:gd name="T0" fmla="*/ 38 w 38"/>
                <a:gd name="T1" fmla="*/ 0 h 83"/>
                <a:gd name="T2" fmla="*/ 7 w 38"/>
                <a:gd name="T3" fmla="*/ 26 h 83"/>
                <a:gd name="T4" fmla="*/ 0 w 38"/>
                <a:gd name="T5" fmla="*/ 83 h 83"/>
                <a:gd name="T6" fmla="*/ 0 w 38"/>
                <a:gd name="T7" fmla="*/ 83 h 83"/>
                <a:gd name="T8" fmla="*/ 7 w 38"/>
                <a:gd name="T9" fmla="*/ 26 h 83"/>
                <a:gd name="T10" fmla="*/ 38 w 38"/>
                <a:gd name="T11" fmla="*/ 0 h 83"/>
                <a:gd name="T12" fmla="*/ 38 w 38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3">
                  <a:moveTo>
                    <a:pt x="38" y="0"/>
                  </a:moveTo>
                  <a:cubicBezTo>
                    <a:pt x="18" y="16"/>
                    <a:pt x="7" y="26"/>
                    <a:pt x="7" y="2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18" y="16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07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íšlïďe">
              <a:extLst>
                <a:ext uri="{FF2B5EF4-FFF2-40B4-BE49-F238E27FC236}">
                  <a16:creationId xmlns:a16="http://schemas.microsoft.com/office/drawing/2014/main" id="{74E98498-DE22-4D90-B0B4-5FC50A131F06}"/>
                </a:ext>
              </a:extLst>
            </p:cNvPr>
            <p:cNvSpPr/>
            <p:nvPr/>
          </p:nvSpPr>
          <p:spPr bwMode="auto">
            <a:xfrm>
              <a:off x="9271571" y="5008249"/>
              <a:ext cx="38137" cy="28984"/>
            </a:xfrm>
            <a:custGeom>
              <a:avLst/>
              <a:gdLst>
                <a:gd name="T0" fmla="*/ 28 w 28"/>
                <a:gd name="T1" fmla="*/ 0 h 22"/>
                <a:gd name="T2" fmla="*/ 0 w 28"/>
                <a:gd name="T3" fmla="*/ 22 h 22"/>
                <a:gd name="T4" fmla="*/ 0 w 28"/>
                <a:gd name="T5" fmla="*/ 22 h 22"/>
                <a:gd name="T6" fmla="*/ 28 w 28"/>
                <a:gd name="T7" fmla="*/ 0 h 22"/>
                <a:gd name="T8" fmla="*/ 28 w 2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28" y="0"/>
                  </a:moveTo>
                  <a:cubicBezTo>
                    <a:pt x="18" y="8"/>
                    <a:pt x="8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15"/>
                    <a:pt x="18" y="8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007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íṩḷîḓè">
              <a:extLst>
                <a:ext uri="{FF2B5EF4-FFF2-40B4-BE49-F238E27FC236}">
                  <a16:creationId xmlns:a16="http://schemas.microsoft.com/office/drawing/2014/main" id="{88614773-8216-4943-8544-43DC2093FA6E}"/>
                </a:ext>
              </a:extLst>
            </p:cNvPr>
            <p:cNvSpPr/>
            <p:nvPr/>
          </p:nvSpPr>
          <p:spPr bwMode="auto">
            <a:xfrm>
              <a:off x="9309708" y="5008249"/>
              <a:ext cx="1526" cy="1526"/>
            </a:xfrm>
            <a:prstGeom prst="ellipse">
              <a:avLst/>
            </a:pr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iśḻîḍe">
              <a:extLst>
                <a:ext uri="{FF2B5EF4-FFF2-40B4-BE49-F238E27FC236}">
                  <a16:creationId xmlns:a16="http://schemas.microsoft.com/office/drawing/2014/main" id="{F341F97D-A511-440C-88D6-07A84F0098A6}"/>
                </a:ext>
              </a:extLst>
            </p:cNvPr>
            <p:cNvSpPr/>
            <p:nvPr/>
          </p:nvSpPr>
          <p:spPr bwMode="auto">
            <a:xfrm>
              <a:off x="10649058" y="5397241"/>
              <a:ext cx="579673" cy="154072"/>
            </a:xfrm>
            <a:custGeom>
              <a:avLst/>
              <a:gdLst>
                <a:gd name="T0" fmla="*/ 353 w 433"/>
                <a:gd name="T1" fmla="*/ 0 h 115"/>
                <a:gd name="T2" fmla="*/ 433 w 433"/>
                <a:gd name="T3" fmla="*/ 43 h 115"/>
                <a:gd name="T4" fmla="*/ 0 w 433"/>
                <a:gd name="T5" fmla="*/ 115 h 115"/>
                <a:gd name="T6" fmla="*/ 433 w 433"/>
                <a:gd name="T7" fmla="*/ 43 h 115"/>
                <a:gd name="T8" fmla="*/ 353 w 43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15">
                  <a:moveTo>
                    <a:pt x="353" y="0"/>
                  </a:moveTo>
                  <a:cubicBezTo>
                    <a:pt x="401" y="27"/>
                    <a:pt x="433" y="43"/>
                    <a:pt x="433" y="43"/>
                  </a:cubicBezTo>
                  <a:cubicBezTo>
                    <a:pt x="433" y="43"/>
                    <a:pt x="143" y="68"/>
                    <a:pt x="0" y="115"/>
                  </a:cubicBezTo>
                  <a:cubicBezTo>
                    <a:pt x="143" y="68"/>
                    <a:pt x="433" y="43"/>
                    <a:pt x="433" y="43"/>
                  </a:cubicBezTo>
                  <a:cubicBezTo>
                    <a:pt x="433" y="43"/>
                    <a:pt x="401" y="27"/>
                    <a:pt x="35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îşlïḋè">
              <a:extLst>
                <a:ext uri="{FF2B5EF4-FFF2-40B4-BE49-F238E27FC236}">
                  <a16:creationId xmlns:a16="http://schemas.microsoft.com/office/drawing/2014/main" id="{66F5F3CD-9451-412F-9768-A1CCA32C98EC}"/>
                </a:ext>
              </a:extLst>
            </p:cNvPr>
            <p:cNvSpPr/>
            <p:nvPr/>
          </p:nvSpPr>
          <p:spPr bwMode="auto">
            <a:xfrm>
              <a:off x="9309708" y="4816042"/>
              <a:ext cx="422552" cy="192207"/>
            </a:xfrm>
            <a:custGeom>
              <a:avLst/>
              <a:gdLst>
                <a:gd name="T0" fmla="*/ 148 w 316"/>
                <a:gd name="T1" fmla="*/ 49 h 143"/>
                <a:gd name="T2" fmla="*/ 0 w 316"/>
                <a:gd name="T3" fmla="*/ 143 h 143"/>
                <a:gd name="T4" fmla="*/ 0 w 316"/>
                <a:gd name="T5" fmla="*/ 143 h 143"/>
                <a:gd name="T6" fmla="*/ 148 w 316"/>
                <a:gd name="T7" fmla="*/ 49 h 143"/>
                <a:gd name="T8" fmla="*/ 148 w 316"/>
                <a:gd name="T9" fmla="*/ 49 h 143"/>
                <a:gd name="T10" fmla="*/ 316 w 316"/>
                <a:gd name="T11" fmla="*/ 0 h 143"/>
                <a:gd name="T12" fmla="*/ 260 w 316"/>
                <a:gd name="T13" fmla="*/ 7 h 143"/>
                <a:gd name="T14" fmla="*/ 260 w 316"/>
                <a:gd name="T15" fmla="*/ 7 h 143"/>
                <a:gd name="T16" fmla="*/ 316 w 316"/>
                <a:gd name="T17" fmla="*/ 0 h 143"/>
                <a:gd name="T18" fmla="*/ 316 w 316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43">
                  <a:moveTo>
                    <a:pt x="148" y="49"/>
                  </a:moveTo>
                  <a:cubicBezTo>
                    <a:pt x="93" y="77"/>
                    <a:pt x="40" y="11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40" y="113"/>
                    <a:pt x="93" y="78"/>
                    <a:pt x="148" y="49"/>
                  </a:cubicBezTo>
                  <a:cubicBezTo>
                    <a:pt x="148" y="49"/>
                    <a:pt x="148" y="49"/>
                    <a:pt x="148" y="49"/>
                  </a:cubicBezTo>
                  <a:moveTo>
                    <a:pt x="316" y="0"/>
                  </a:moveTo>
                  <a:cubicBezTo>
                    <a:pt x="298" y="0"/>
                    <a:pt x="279" y="3"/>
                    <a:pt x="260" y="7"/>
                  </a:cubicBezTo>
                  <a:cubicBezTo>
                    <a:pt x="260" y="7"/>
                    <a:pt x="260" y="7"/>
                    <a:pt x="260" y="7"/>
                  </a:cubicBezTo>
                  <a:cubicBezTo>
                    <a:pt x="279" y="3"/>
                    <a:pt x="298" y="0"/>
                    <a:pt x="316" y="0"/>
                  </a:cubicBezTo>
                  <a:cubicBezTo>
                    <a:pt x="316" y="0"/>
                    <a:pt x="316" y="0"/>
                    <a:pt x="316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îSlïḋê">
              <a:extLst>
                <a:ext uri="{FF2B5EF4-FFF2-40B4-BE49-F238E27FC236}">
                  <a16:creationId xmlns:a16="http://schemas.microsoft.com/office/drawing/2014/main" id="{DB9FE22D-BB6A-4617-A9AA-A7EA9CF2FABC}"/>
                </a:ext>
              </a:extLst>
            </p:cNvPr>
            <p:cNvSpPr/>
            <p:nvPr/>
          </p:nvSpPr>
          <p:spPr bwMode="auto">
            <a:xfrm>
              <a:off x="9508017" y="4826720"/>
              <a:ext cx="149495" cy="54916"/>
            </a:xfrm>
            <a:custGeom>
              <a:avLst/>
              <a:gdLst>
                <a:gd name="T0" fmla="*/ 112 w 112"/>
                <a:gd name="T1" fmla="*/ 0 h 42"/>
                <a:gd name="T2" fmla="*/ 0 w 112"/>
                <a:gd name="T3" fmla="*/ 42 h 42"/>
                <a:gd name="T4" fmla="*/ 0 w 112"/>
                <a:gd name="T5" fmla="*/ 42 h 42"/>
                <a:gd name="T6" fmla="*/ 112 w 112"/>
                <a:gd name="T7" fmla="*/ 0 h 42"/>
                <a:gd name="T8" fmla="*/ 112 w 1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2">
                  <a:moveTo>
                    <a:pt x="112" y="0"/>
                  </a:moveTo>
                  <a:cubicBezTo>
                    <a:pt x="75" y="8"/>
                    <a:pt x="37" y="24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7" y="24"/>
                    <a:pt x="75" y="8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5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îšḷîde">
              <a:extLst>
                <a:ext uri="{FF2B5EF4-FFF2-40B4-BE49-F238E27FC236}">
                  <a16:creationId xmlns:a16="http://schemas.microsoft.com/office/drawing/2014/main" id="{A5899AB4-AEFA-4830-9B15-FAFE1F1CF7D4}"/>
                </a:ext>
              </a:extLst>
            </p:cNvPr>
            <p:cNvSpPr/>
            <p:nvPr/>
          </p:nvSpPr>
          <p:spPr bwMode="auto">
            <a:xfrm>
              <a:off x="9977857" y="4893840"/>
              <a:ext cx="274582" cy="48815"/>
            </a:xfrm>
            <a:custGeom>
              <a:avLst/>
              <a:gdLst>
                <a:gd name="T0" fmla="*/ 206 w 206"/>
                <a:gd name="T1" fmla="*/ 0 h 36"/>
                <a:gd name="T2" fmla="*/ 109 w 206"/>
                <a:gd name="T3" fmla="*/ 16 h 36"/>
                <a:gd name="T4" fmla="*/ 0 w 206"/>
                <a:gd name="T5" fmla="*/ 36 h 36"/>
                <a:gd name="T6" fmla="*/ 0 w 206"/>
                <a:gd name="T7" fmla="*/ 36 h 36"/>
                <a:gd name="T8" fmla="*/ 109 w 206"/>
                <a:gd name="T9" fmla="*/ 16 h 36"/>
                <a:gd name="T10" fmla="*/ 206 w 206"/>
                <a:gd name="T11" fmla="*/ 0 h 36"/>
                <a:gd name="T12" fmla="*/ 206 w 206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6">
                  <a:moveTo>
                    <a:pt x="206" y="0"/>
                  </a:moveTo>
                  <a:cubicBezTo>
                    <a:pt x="162" y="0"/>
                    <a:pt x="126" y="6"/>
                    <a:pt x="109" y="16"/>
                  </a:cubicBezTo>
                  <a:cubicBezTo>
                    <a:pt x="79" y="32"/>
                    <a:pt x="34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4" y="36"/>
                    <a:pt x="79" y="32"/>
                    <a:pt x="109" y="16"/>
                  </a:cubicBezTo>
                  <a:cubicBezTo>
                    <a:pt x="126" y="6"/>
                    <a:pt x="162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í$ḻíḓé">
              <a:extLst>
                <a:ext uri="{FF2B5EF4-FFF2-40B4-BE49-F238E27FC236}">
                  <a16:creationId xmlns:a16="http://schemas.microsoft.com/office/drawing/2014/main" id="{C921800F-689C-4ADA-8274-2C244F6F3E1D}"/>
                </a:ext>
              </a:extLst>
            </p:cNvPr>
            <p:cNvSpPr/>
            <p:nvPr/>
          </p:nvSpPr>
          <p:spPr bwMode="auto">
            <a:xfrm>
              <a:off x="9195298" y="4816042"/>
              <a:ext cx="2033433" cy="739847"/>
            </a:xfrm>
            <a:custGeom>
              <a:avLst/>
              <a:gdLst>
                <a:gd name="T0" fmla="*/ 401 w 1519"/>
                <a:gd name="T1" fmla="*/ 0 h 553"/>
                <a:gd name="T2" fmla="*/ 345 w 1519"/>
                <a:gd name="T3" fmla="*/ 7 h 553"/>
                <a:gd name="T4" fmla="*/ 233 w 1519"/>
                <a:gd name="T5" fmla="*/ 49 h 553"/>
                <a:gd name="T6" fmla="*/ 85 w 1519"/>
                <a:gd name="T7" fmla="*/ 143 h 553"/>
                <a:gd name="T8" fmla="*/ 85 w 1519"/>
                <a:gd name="T9" fmla="*/ 143 h 553"/>
                <a:gd name="T10" fmla="*/ 57 w 1519"/>
                <a:gd name="T11" fmla="*/ 165 h 553"/>
                <a:gd name="T12" fmla="*/ 38 w 1519"/>
                <a:gd name="T13" fmla="*/ 180 h 553"/>
                <a:gd name="T14" fmla="*/ 7 w 1519"/>
                <a:gd name="T15" fmla="*/ 206 h 553"/>
                <a:gd name="T16" fmla="*/ 0 w 1519"/>
                <a:gd name="T17" fmla="*/ 263 h 553"/>
                <a:gd name="T18" fmla="*/ 38 w 1519"/>
                <a:gd name="T19" fmla="*/ 261 h 553"/>
                <a:gd name="T20" fmla="*/ 386 w 1519"/>
                <a:gd name="T21" fmla="*/ 333 h 553"/>
                <a:gd name="T22" fmla="*/ 510 w 1519"/>
                <a:gd name="T23" fmla="*/ 497 h 553"/>
                <a:gd name="T24" fmla="*/ 605 w 1519"/>
                <a:gd name="T25" fmla="*/ 487 h 553"/>
                <a:gd name="T26" fmla="*/ 706 w 1519"/>
                <a:gd name="T27" fmla="*/ 501 h 553"/>
                <a:gd name="T28" fmla="*/ 1044 w 1519"/>
                <a:gd name="T29" fmla="*/ 553 h 553"/>
                <a:gd name="T30" fmla="*/ 1085 w 1519"/>
                <a:gd name="T31" fmla="*/ 549 h 553"/>
                <a:gd name="T32" fmla="*/ 1086 w 1519"/>
                <a:gd name="T33" fmla="*/ 549 h 553"/>
                <a:gd name="T34" fmla="*/ 1519 w 1519"/>
                <a:gd name="T35" fmla="*/ 477 h 553"/>
                <a:gd name="T36" fmla="*/ 1439 w 1519"/>
                <a:gd name="T37" fmla="*/ 434 h 553"/>
                <a:gd name="T38" fmla="*/ 1109 w 1519"/>
                <a:gd name="T39" fmla="*/ 188 h 553"/>
                <a:gd name="T40" fmla="*/ 790 w 1519"/>
                <a:gd name="T41" fmla="*/ 58 h 553"/>
                <a:gd name="T42" fmla="*/ 693 w 1519"/>
                <a:gd name="T43" fmla="*/ 74 h 553"/>
                <a:gd name="T44" fmla="*/ 584 w 1519"/>
                <a:gd name="T45" fmla="*/ 94 h 553"/>
                <a:gd name="T46" fmla="*/ 584 w 1519"/>
                <a:gd name="T47" fmla="*/ 94 h 553"/>
                <a:gd name="T48" fmla="*/ 584 w 1519"/>
                <a:gd name="T49" fmla="*/ 94 h 553"/>
                <a:gd name="T50" fmla="*/ 537 w 1519"/>
                <a:gd name="T51" fmla="*/ 92 h 553"/>
                <a:gd name="T52" fmla="*/ 401 w 1519"/>
                <a:gd name="T5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9" h="553">
                  <a:moveTo>
                    <a:pt x="401" y="0"/>
                  </a:moveTo>
                  <a:cubicBezTo>
                    <a:pt x="383" y="0"/>
                    <a:pt x="364" y="3"/>
                    <a:pt x="345" y="7"/>
                  </a:cubicBezTo>
                  <a:cubicBezTo>
                    <a:pt x="308" y="15"/>
                    <a:pt x="270" y="31"/>
                    <a:pt x="233" y="49"/>
                  </a:cubicBezTo>
                  <a:cubicBezTo>
                    <a:pt x="178" y="78"/>
                    <a:pt x="125" y="113"/>
                    <a:pt x="85" y="143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75" y="151"/>
                    <a:pt x="65" y="158"/>
                    <a:pt x="57" y="165"/>
                  </a:cubicBezTo>
                  <a:cubicBezTo>
                    <a:pt x="50" y="170"/>
                    <a:pt x="43" y="175"/>
                    <a:pt x="38" y="180"/>
                  </a:cubicBezTo>
                  <a:cubicBezTo>
                    <a:pt x="18" y="196"/>
                    <a:pt x="7" y="206"/>
                    <a:pt x="7" y="206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11" y="262"/>
                    <a:pt x="24" y="261"/>
                    <a:pt x="38" y="261"/>
                  </a:cubicBezTo>
                  <a:cubicBezTo>
                    <a:pt x="176" y="261"/>
                    <a:pt x="386" y="333"/>
                    <a:pt x="386" y="333"/>
                  </a:cubicBezTo>
                  <a:cubicBezTo>
                    <a:pt x="386" y="333"/>
                    <a:pt x="554" y="426"/>
                    <a:pt x="510" y="497"/>
                  </a:cubicBezTo>
                  <a:cubicBezTo>
                    <a:pt x="538" y="492"/>
                    <a:pt x="571" y="487"/>
                    <a:pt x="605" y="487"/>
                  </a:cubicBezTo>
                  <a:cubicBezTo>
                    <a:pt x="638" y="487"/>
                    <a:pt x="672" y="491"/>
                    <a:pt x="706" y="501"/>
                  </a:cubicBezTo>
                  <a:cubicBezTo>
                    <a:pt x="816" y="535"/>
                    <a:pt x="968" y="553"/>
                    <a:pt x="1044" y="553"/>
                  </a:cubicBezTo>
                  <a:cubicBezTo>
                    <a:pt x="1063" y="553"/>
                    <a:pt x="1078" y="552"/>
                    <a:pt x="1085" y="549"/>
                  </a:cubicBezTo>
                  <a:cubicBezTo>
                    <a:pt x="1086" y="549"/>
                    <a:pt x="1086" y="549"/>
                    <a:pt x="1086" y="549"/>
                  </a:cubicBezTo>
                  <a:cubicBezTo>
                    <a:pt x="1229" y="502"/>
                    <a:pt x="1519" y="477"/>
                    <a:pt x="1519" y="477"/>
                  </a:cubicBezTo>
                  <a:cubicBezTo>
                    <a:pt x="1519" y="477"/>
                    <a:pt x="1487" y="461"/>
                    <a:pt x="1439" y="434"/>
                  </a:cubicBezTo>
                  <a:cubicBezTo>
                    <a:pt x="1345" y="381"/>
                    <a:pt x="1189" y="284"/>
                    <a:pt x="1109" y="188"/>
                  </a:cubicBezTo>
                  <a:cubicBezTo>
                    <a:pt x="1026" y="89"/>
                    <a:pt x="887" y="58"/>
                    <a:pt x="790" y="58"/>
                  </a:cubicBezTo>
                  <a:cubicBezTo>
                    <a:pt x="746" y="58"/>
                    <a:pt x="710" y="64"/>
                    <a:pt x="693" y="74"/>
                  </a:cubicBezTo>
                  <a:cubicBezTo>
                    <a:pt x="663" y="90"/>
                    <a:pt x="618" y="94"/>
                    <a:pt x="584" y="94"/>
                  </a:cubicBezTo>
                  <a:cubicBezTo>
                    <a:pt x="584" y="94"/>
                    <a:pt x="584" y="94"/>
                    <a:pt x="584" y="94"/>
                  </a:cubicBezTo>
                  <a:cubicBezTo>
                    <a:pt x="584" y="94"/>
                    <a:pt x="584" y="94"/>
                    <a:pt x="584" y="94"/>
                  </a:cubicBezTo>
                  <a:cubicBezTo>
                    <a:pt x="557" y="94"/>
                    <a:pt x="537" y="92"/>
                    <a:pt x="537" y="92"/>
                  </a:cubicBezTo>
                  <a:cubicBezTo>
                    <a:pt x="507" y="25"/>
                    <a:pt x="458" y="0"/>
                    <a:pt x="401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iṩlídè">
              <a:extLst>
                <a:ext uri="{FF2B5EF4-FFF2-40B4-BE49-F238E27FC236}">
                  <a16:creationId xmlns:a16="http://schemas.microsoft.com/office/drawing/2014/main" id="{F8BD7B96-D259-43BB-B3B9-ABBC1FDE0BBE}"/>
                </a:ext>
              </a:extLst>
            </p:cNvPr>
            <p:cNvSpPr/>
            <p:nvPr/>
          </p:nvSpPr>
          <p:spPr bwMode="auto">
            <a:xfrm>
              <a:off x="9753615" y="5508599"/>
              <a:ext cx="24407" cy="9153"/>
            </a:xfrm>
            <a:custGeom>
              <a:avLst/>
              <a:gdLst>
                <a:gd name="T0" fmla="*/ 18 w 18"/>
                <a:gd name="T1" fmla="*/ 0 h 7"/>
                <a:gd name="T2" fmla="*/ 18 w 18"/>
                <a:gd name="T3" fmla="*/ 0 h 7"/>
                <a:gd name="T4" fmla="*/ 0 w 18"/>
                <a:gd name="T5" fmla="*/ 7 h 7"/>
                <a:gd name="T6" fmla="*/ 18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2" y="3"/>
                    <a:pt x="6" y="5"/>
                    <a:pt x="0" y="7"/>
                  </a:cubicBezTo>
                  <a:cubicBezTo>
                    <a:pt x="6" y="5"/>
                    <a:pt x="12" y="3"/>
                    <a:pt x="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îṩliḓe">
              <a:extLst>
                <a:ext uri="{FF2B5EF4-FFF2-40B4-BE49-F238E27FC236}">
                  <a16:creationId xmlns:a16="http://schemas.microsoft.com/office/drawing/2014/main" id="{9F84E963-5AF7-41A0-A7F4-3CEF12F9754D}"/>
                </a:ext>
              </a:extLst>
            </p:cNvPr>
            <p:cNvSpPr/>
            <p:nvPr/>
          </p:nvSpPr>
          <p:spPr bwMode="auto">
            <a:xfrm>
              <a:off x="9778022" y="5481140"/>
              <a:ext cx="100680" cy="27458"/>
            </a:xfrm>
            <a:custGeom>
              <a:avLst/>
              <a:gdLst>
                <a:gd name="T0" fmla="*/ 75 w 75"/>
                <a:gd name="T1" fmla="*/ 0 h 21"/>
                <a:gd name="T2" fmla="*/ 75 w 75"/>
                <a:gd name="T3" fmla="*/ 0 h 21"/>
                <a:gd name="T4" fmla="*/ 0 w 75"/>
                <a:gd name="T5" fmla="*/ 21 h 21"/>
                <a:gd name="T6" fmla="*/ 0 w 75"/>
                <a:gd name="T7" fmla="*/ 21 h 21"/>
                <a:gd name="T8" fmla="*/ 75 w 75"/>
                <a:gd name="T9" fmla="*/ 0 h 21"/>
                <a:gd name="T10" fmla="*/ 75 w 7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1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49" y="6"/>
                    <a:pt x="24" y="1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5" y="12"/>
                    <a:pt x="49" y="6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iṥļïḋê">
              <a:extLst>
                <a:ext uri="{FF2B5EF4-FFF2-40B4-BE49-F238E27FC236}">
                  <a16:creationId xmlns:a16="http://schemas.microsoft.com/office/drawing/2014/main" id="{24AA5245-FD3C-40EC-A216-37BB0B220B1D}"/>
                </a:ext>
              </a:extLst>
            </p:cNvPr>
            <p:cNvSpPr/>
            <p:nvPr/>
          </p:nvSpPr>
          <p:spPr bwMode="auto">
            <a:xfrm>
              <a:off x="9181569" y="5250797"/>
              <a:ext cx="3051" cy="35086"/>
            </a:xfrm>
            <a:custGeom>
              <a:avLst/>
              <a:gdLst>
                <a:gd name="T0" fmla="*/ 2 w 2"/>
                <a:gd name="T1" fmla="*/ 0 h 23"/>
                <a:gd name="T2" fmla="*/ 0 w 2"/>
                <a:gd name="T3" fmla="*/ 23 h 23"/>
                <a:gd name="T4" fmla="*/ 2 w 2"/>
                <a:gd name="T5" fmla="*/ 0 h 23"/>
                <a:gd name="T6" fmla="*/ 2 w 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3">
                  <a:moveTo>
                    <a:pt x="2" y="0"/>
                  </a:moveTo>
                  <a:lnTo>
                    <a:pt x="0" y="2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ïṣlïḋê">
              <a:extLst>
                <a:ext uri="{FF2B5EF4-FFF2-40B4-BE49-F238E27FC236}">
                  <a16:creationId xmlns:a16="http://schemas.microsoft.com/office/drawing/2014/main" id="{7AF9DC43-00BB-479F-8E7A-F16D9B66D99C}"/>
                </a:ext>
              </a:extLst>
            </p:cNvPr>
            <p:cNvSpPr/>
            <p:nvPr/>
          </p:nvSpPr>
          <p:spPr bwMode="auto">
            <a:xfrm>
              <a:off x="9181569" y="5250797"/>
              <a:ext cx="3051" cy="35086"/>
            </a:xfrm>
            <a:custGeom>
              <a:avLst/>
              <a:gdLst>
                <a:gd name="T0" fmla="*/ 2 w 2"/>
                <a:gd name="T1" fmla="*/ 0 h 23"/>
                <a:gd name="T2" fmla="*/ 0 w 2"/>
                <a:gd name="T3" fmla="*/ 23 h 23"/>
                <a:gd name="T4" fmla="*/ 2 w 2"/>
                <a:gd name="T5" fmla="*/ 0 h 23"/>
                <a:gd name="T6" fmla="*/ 2 w 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3">
                  <a:moveTo>
                    <a:pt x="2" y="0"/>
                  </a:moveTo>
                  <a:lnTo>
                    <a:pt x="0" y="2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îṡlïḋe">
              <a:extLst>
                <a:ext uri="{FF2B5EF4-FFF2-40B4-BE49-F238E27FC236}">
                  <a16:creationId xmlns:a16="http://schemas.microsoft.com/office/drawing/2014/main" id="{41B799A4-B837-44CE-B728-A528D903DA4A}"/>
                </a:ext>
              </a:extLst>
            </p:cNvPr>
            <p:cNvSpPr/>
            <p:nvPr/>
          </p:nvSpPr>
          <p:spPr bwMode="auto">
            <a:xfrm>
              <a:off x="9184620" y="5194355"/>
              <a:ext cx="7628" cy="56442"/>
            </a:xfrm>
            <a:custGeom>
              <a:avLst/>
              <a:gdLst>
                <a:gd name="T0" fmla="*/ 5 w 5"/>
                <a:gd name="T1" fmla="*/ 0 h 42"/>
                <a:gd name="T2" fmla="*/ 5 w 5"/>
                <a:gd name="T3" fmla="*/ 0 h 42"/>
                <a:gd name="T4" fmla="*/ 0 w 5"/>
                <a:gd name="T5" fmla="*/ 42 h 42"/>
                <a:gd name="T6" fmla="*/ 0 w 5"/>
                <a:gd name="T7" fmla="*/ 42 h 42"/>
                <a:gd name="T8" fmla="*/ 5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7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íślîḓê">
              <a:extLst>
                <a:ext uri="{FF2B5EF4-FFF2-40B4-BE49-F238E27FC236}">
                  <a16:creationId xmlns:a16="http://schemas.microsoft.com/office/drawing/2014/main" id="{59BAEE51-AF1D-430F-AA1C-41785127A377}"/>
                </a:ext>
              </a:extLst>
            </p:cNvPr>
            <p:cNvSpPr/>
            <p:nvPr/>
          </p:nvSpPr>
          <p:spPr bwMode="auto">
            <a:xfrm>
              <a:off x="9192247" y="5168422"/>
              <a:ext cx="3051" cy="25933"/>
            </a:xfrm>
            <a:custGeom>
              <a:avLst/>
              <a:gdLst>
                <a:gd name="T0" fmla="*/ 3 w 3"/>
                <a:gd name="T1" fmla="*/ 0 h 20"/>
                <a:gd name="T2" fmla="*/ 3 w 3"/>
                <a:gd name="T3" fmla="*/ 0 h 20"/>
                <a:gd name="T4" fmla="*/ 3 w 3"/>
                <a:gd name="T5" fmla="*/ 0 h 20"/>
                <a:gd name="T6" fmla="*/ 0 w 3"/>
                <a:gd name="T7" fmla="*/ 20 h 20"/>
                <a:gd name="T8" fmla="*/ 0 w 3"/>
                <a:gd name="T9" fmla="*/ 20 h 20"/>
                <a:gd name="T10" fmla="*/ 3 w 3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i$ḻïḋê">
              <a:extLst>
                <a:ext uri="{FF2B5EF4-FFF2-40B4-BE49-F238E27FC236}">
                  <a16:creationId xmlns:a16="http://schemas.microsoft.com/office/drawing/2014/main" id="{097BD7A3-5656-401A-B915-224E9C80890A}"/>
                </a:ext>
              </a:extLst>
            </p:cNvPr>
            <p:cNvSpPr/>
            <p:nvPr/>
          </p:nvSpPr>
          <p:spPr bwMode="auto">
            <a:xfrm>
              <a:off x="9753615" y="5508599"/>
              <a:ext cx="24407" cy="9153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7 h 7"/>
                <a:gd name="T4" fmla="*/ 0 w 18"/>
                <a:gd name="T5" fmla="*/ 7 h 7"/>
                <a:gd name="T6" fmla="*/ 18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6" y="5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2" y="3"/>
                    <a:pt x="18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ïṥ1îḓè">
              <a:extLst>
                <a:ext uri="{FF2B5EF4-FFF2-40B4-BE49-F238E27FC236}">
                  <a16:creationId xmlns:a16="http://schemas.microsoft.com/office/drawing/2014/main" id="{C2C4A2CE-1499-4E86-81F3-51943D94AA6A}"/>
                </a:ext>
              </a:extLst>
            </p:cNvPr>
            <p:cNvSpPr/>
            <p:nvPr/>
          </p:nvSpPr>
          <p:spPr bwMode="auto">
            <a:xfrm>
              <a:off x="9181569" y="5165371"/>
              <a:ext cx="755101" cy="352381"/>
            </a:xfrm>
            <a:custGeom>
              <a:avLst/>
              <a:gdLst>
                <a:gd name="T0" fmla="*/ 49 w 565"/>
                <a:gd name="T1" fmla="*/ 0 h 264"/>
                <a:gd name="T2" fmla="*/ 11 w 565"/>
                <a:gd name="T3" fmla="*/ 2 h 264"/>
                <a:gd name="T4" fmla="*/ 8 w 565"/>
                <a:gd name="T5" fmla="*/ 22 h 264"/>
                <a:gd name="T6" fmla="*/ 3 w 565"/>
                <a:gd name="T7" fmla="*/ 64 h 264"/>
                <a:gd name="T8" fmla="*/ 0 w 565"/>
                <a:gd name="T9" fmla="*/ 90 h 264"/>
                <a:gd name="T10" fmla="*/ 428 w 565"/>
                <a:gd name="T11" fmla="*/ 264 h 264"/>
                <a:gd name="T12" fmla="*/ 428 w 565"/>
                <a:gd name="T13" fmla="*/ 264 h 264"/>
                <a:gd name="T14" fmla="*/ 446 w 565"/>
                <a:gd name="T15" fmla="*/ 257 h 264"/>
                <a:gd name="T16" fmla="*/ 521 w 565"/>
                <a:gd name="T17" fmla="*/ 236 h 264"/>
                <a:gd name="T18" fmla="*/ 521 w 565"/>
                <a:gd name="T19" fmla="*/ 236 h 264"/>
                <a:gd name="T20" fmla="*/ 397 w 565"/>
                <a:gd name="T21" fmla="*/ 72 h 264"/>
                <a:gd name="T22" fmla="*/ 49 w 565"/>
                <a:gd name="T2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5" h="264">
                  <a:moveTo>
                    <a:pt x="49" y="0"/>
                  </a:moveTo>
                  <a:cubicBezTo>
                    <a:pt x="35" y="0"/>
                    <a:pt x="22" y="1"/>
                    <a:pt x="11" y="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28" y="264"/>
                    <a:pt x="428" y="264"/>
                    <a:pt x="428" y="264"/>
                  </a:cubicBezTo>
                  <a:cubicBezTo>
                    <a:pt x="428" y="264"/>
                    <a:pt x="428" y="264"/>
                    <a:pt x="428" y="264"/>
                  </a:cubicBezTo>
                  <a:cubicBezTo>
                    <a:pt x="428" y="264"/>
                    <a:pt x="434" y="262"/>
                    <a:pt x="446" y="257"/>
                  </a:cubicBezTo>
                  <a:cubicBezTo>
                    <a:pt x="470" y="249"/>
                    <a:pt x="495" y="242"/>
                    <a:pt x="521" y="236"/>
                  </a:cubicBezTo>
                  <a:cubicBezTo>
                    <a:pt x="521" y="236"/>
                    <a:pt x="521" y="236"/>
                    <a:pt x="521" y="236"/>
                  </a:cubicBezTo>
                  <a:cubicBezTo>
                    <a:pt x="565" y="165"/>
                    <a:pt x="397" y="72"/>
                    <a:pt x="397" y="72"/>
                  </a:cubicBezTo>
                  <a:cubicBezTo>
                    <a:pt x="397" y="72"/>
                    <a:pt x="187" y="0"/>
                    <a:pt x="49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íṣḻïḑe">
              <a:extLst>
                <a:ext uri="{FF2B5EF4-FFF2-40B4-BE49-F238E27FC236}">
                  <a16:creationId xmlns:a16="http://schemas.microsoft.com/office/drawing/2014/main" id="{527EE791-EAFF-45CE-B64B-52BA7D25F8C1}"/>
                </a:ext>
              </a:extLst>
            </p:cNvPr>
            <p:cNvSpPr/>
            <p:nvPr/>
          </p:nvSpPr>
          <p:spPr bwMode="auto">
            <a:xfrm>
              <a:off x="8990887" y="5185202"/>
              <a:ext cx="12204" cy="100680"/>
            </a:xfrm>
            <a:custGeom>
              <a:avLst/>
              <a:gdLst>
                <a:gd name="T0" fmla="*/ 0 w 9"/>
                <a:gd name="T1" fmla="*/ 0 h 75"/>
                <a:gd name="T2" fmla="*/ 9 w 9"/>
                <a:gd name="T3" fmla="*/ 75 h 75"/>
                <a:gd name="T4" fmla="*/ 0 w 9"/>
                <a:gd name="T5" fmla="*/ 0 h 75"/>
                <a:gd name="T6" fmla="*/ 0 w 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5">
                  <a:moveTo>
                    <a:pt x="0" y="0"/>
                  </a:moveTo>
                  <a:cubicBezTo>
                    <a:pt x="9" y="75"/>
                    <a:pt x="9" y="75"/>
                    <a:pt x="9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íślíďé">
              <a:extLst>
                <a:ext uri="{FF2B5EF4-FFF2-40B4-BE49-F238E27FC236}">
                  <a16:creationId xmlns:a16="http://schemas.microsoft.com/office/drawing/2014/main" id="{41E37018-5910-46C2-8BA8-DF32BA8AAB1A}"/>
                </a:ext>
              </a:extLst>
            </p:cNvPr>
            <p:cNvSpPr/>
            <p:nvPr/>
          </p:nvSpPr>
          <p:spPr bwMode="auto">
            <a:xfrm>
              <a:off x="8990887" y="5185202"/>
              <a:ext cx="12204" cy="100680"/>
            </a:xfrm>
            <a:custGeom>
              <a:avLst/>
              <a:gdLst>
                <a:gd name="T0" fmla="*/ 0 w 9"/>
                <a:gd name="T1" fmla="*/ 0 h 75"/>
                <a:gd name="T2" fmla="*/ 9 w 9"/>
                <a:gd name="T3" fmla="*/ 75 h 75"/>
                <a:gd name="T4" fmla="*/ 0 w 9"/>
                <a:gd name="T5" fmla="*/ 0 h 75"/>
                <a:gd name="T6" fmla="*/ 0 w 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5">
                  <a:moveTo>
                    <a:pt x="0" y="0"/>
                  </a:moveTo>
                  <a:cubicBezTo>
                    <a:pt x="9" y="75"/>
                    <a:pt x="9" y="75"/>
                    <a:pt x="9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iṣliḓè">
              <a:extLst>
                <a:ext uri="{FF2B5EF4-FFF2-40B4-BE49-F238E27FC236}">
                  <a16:creationId xmlns:a16="http://schemas.microsoft.com/office/drawing/2014/main" id="{354A4895-0C71-45B4-BE59-56D40C358DC4}"/>
                </a:ext>
              </a:extLst>
            </p:cNvPr>
            <p:cNvSpPr/>
            <p:nvPr/>
          </p:nvSpPr>
          <p:spPr bwMode="auto">
            <a:xfrm>
              <a:off x="8391384" y="5504023"/>
              <a:ext cx="39662" cy="13730"/>
            </a:xfrm>
            <a:custGeom>
              <a:avLst/>
              <a:gdLst>
                <a:gd name="T0" fmla="*/ 0 w 30"/>
                <a:gd name="T1" fmla="*/ 0 h 11"/>
                <a:gd name="T2" fmla="*/ 30 w 30"/>
                <a:gd name="T3" fmla="*/ 11 h 11"/>
                <a:gd name="T4" fmla="*/ 0 w 3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1">
                  <a:moveTo>
                    <a:pt x="0" y="0"/>
                  </a:moveTo>
                  <a:cubicBezTo>
                    <a:pt x="10" y="4"/>
                    <a:pt x="20" y="7"/>
                    <a:pt x="30" y="11"/>
                  </a:cubicBezTo>
                  <a:cubicBezTo>
                    <a:pt x="30" y="11"/>
                    <a:pt x="19" y="7"/>
                    <a:pt x="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ïśḻïḓe">
              <a:extLst>
                <a:ext uri="{FF2B5EF4-FFF2-40B4-BE49-F238E27FC236}">
                  <a16:creationId xmlns:a16="http://schemas.microsoft.com/office/drawing/2014/main" id="{3FA2F946-54A1-49C9-8B42-3E393992A6F0}"/>
                </a:ext>
              </a:extLst>
            </p:cNvPr>
            <p:cNvSpPr/>
            <p:nvPr/>
          </p:nvSpPr>
          <p:spPr bwMode="auto">
            <a:xfrm>
              <a:off x="8244940" y="5172998"/>
              <a:ext cx="758152" cy="344753"/>
            </a:xfrm>
            <a:custGeom>
              <a:avLst/>
              <a:gdLst>
                <a:gd name="T0" fmla="*/ 402 w 566"/>
                <a:gd name="T1" fmla="*/ 0 h 259"/>
                <a:gd name="T2" fmla="*/ 0 w 566"/>
                <a:gd name="T3" fmla="*/ 217 h 259"/>
                <a:gd name="T4" fmla="*/ 2 w 566"/>
                <a:gd name="T5" fmla="*/ 225 h 259"/>
                <a:gd name="T6" fmla="*/ 109 w 566"/>
                <a:gd name="T7" fmla="*/ 248 h 259"/>
                <a:gd name="T8" fmla="*/ 139 w 566"/>
                <a:gd name="T9" fmla="*/ 259 h 259"/>
                <a:gd name="T10" fmla="*/ 139 w 566"/>
                <a:gd name="T11" fmla="*/ 259 h 259"/>
                <a:gd name="T12" fmla="*/ 566 w 566"/>
                <a:gd name="T13" fmla="*/ 85 h 259"/>
                <a:gd name="T14" fmla="*/ 557 w 566"/>
                <a:gd name="T15" fmla="*/ 10 h 259"/>
                <a:gd name="T16" fmla="*/ 402 w 566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259">
                  <a:moveTo>
                    <a:pt x="402" y="0"/>
                  </a:moveTo>
                  <a:cubicBezTo>
                    <a:pt x="237" y="0"/>
                    <a:pt x="32" y="37"/>
                    <a:pt x="0" y="217"/>
                  </a:cubicBezTo>
                  <a:cubicBezTo>
                    <a:pt x="1" y="220"/>
                    <a:pt x="1" y="222"/>
                    <a:pt x="2" y="225"/>
                  </a:cubicBezTo>
                  <a:cubicBezTo>
                    <a:pt x="38" y="229"/>
                    <a:pt x="74" y="237"/>
                    <a:pt x="109" y="248"/>
                  </a:cubicBezTo>
                  <a:cubicBezTo>
                    <a:pt x="128" y="255"/>
                    <a:pt x="139" y="259"/>
                    <a:pt x="139" y="259"/>
                  </a:cubicBezTo>
                  <a:cubicBezTo>
                    <a:pt x="139" y="259"/>
                    <a:pt x="139" y="259"/>
                    <a:pt x="139" y="259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57" y="10"/>
                    <a:pt x="557" y="10"/>
                    <a:pt x="557" y="10"/>
                  </a:cubicBezTo>
                  <a:cubicBezTo>
                    <a:pt x="518" y="5"/>
                    <a:pt x="463" y="0"/>
                    <a:pt x="402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ïşľídé">
              <a:extLst>
                <a:ext uri="{FF2B5EF4-FFF2-40B4-BE49-F238E27FC236}">
                  <a16:creationId xmlns:a16="http://schemas.microsoft.com/office/drawing/2014/main" id="{06AC70C6-56A4-4663-A917-CA81A8FD5526}"/>
                </a:ext>
              </a:extLst>
            </p:cNvPr>
            <p:cNvSpPr/>
            <p:nvPr/>
          </p:nvSpPr>
          <p:spPr bwMode="auto">
            <a:xfrm>
              <a:off x="8269347" y="5179100"/>
              <a:ext cx="1624610" cy="453061"/>
            </a:xfrm>
            <a:custGeom>
              <a:avLst/>
              <a:gdLst>
                <a:gd name="T0" fmla="*/ 1188 w 1214"/>
                <a:gd name="T1" fmla="*/ 229 h 339"/>
                <a:gd name="T2" fmla="*/ 1188 w 1214"/>
                <a:gd name="T3" fmla="*/ 229 h 339"/>
                <a:gd name="T4" fmla="*/ 1148 w 1214"/>
                <a:gd name="T5" fmla="*/ 269 h 339"/>
                <a:gd name="T6" fmla="*/ 1108 w 1214"/>
                <a:gd name="T7" fmla="*/ 285 h 339"/>
                <a:gd name="T8" fmla="*/ 999 w 1214"/>
                <a:gd name="T9" fmla="*/ 336 h 339"/>
                <a:gd name="T10" fmla="*/ 995 w 1214"/>
                <a:gd name="T11" fmla="*/ 339 h 339"/>
                <a:gd name="T12" fmla="*/ 215 w 1214"/>
                <a:gd name="T13" fmla="*/ 339 h 339"/>
                <a:gd name="T14" fmla="*/ 213 w 1214"/>
                <a:gd name="T15" fmla="*/ 336 h 339"/>
                <a:gd name="T16" fmla="*/ 211 w 1214"/>
                <a:gd name="T17" fmla="*/ 333 h 339"/>
                <a:gd name="T18" fmla="*/ 38 w 1214"/>
                <a:gd name="T19" fmla="*/ 280 h 339"/>
                <a:gd name="T20" fmla="*/ 0 w 1214"/>
                <a:gd name="T21" fmla="*/ 224 h 339"/>
                <a:gd name="T22" fmla="*/ 1 w 1214"/>
                <a:gd name="T23" fmla="*/ 222 h 339"/>
                <a:gd name="T24" fmla="*/ 465 w 1214"/>
                <a:gd name="T25" fmla="*/ 9 h 339"/>
                <a:gd name="T26" fmla="*/ 512 w 1214"/>
                <a:gd name="T27" fmla="*/ 12 h 339"/>
                <a:gd name="T28" fmla="*/ 521 w 1214"/>
                <a:gd name="T29" fmla="*/ 13 h 339"/>
                <a:gd name="T30" fmla="*/ 540 w 1214"/>
                <a:gd name="T31" fmla="*/ 15 h 339"/>
                <a:gd name="T32" fmla="*/ 548 w 1214"/>
                <a:gd name="T33" fmla="*/ 16 h 339"/>
                <a:gd name="T34" fmla="*/ 574 w 1214"/>
                <a:gd name="T35" fmla="*/ 19 h 339"/>
                <a:gd name="T36" fmla="*/ 586 w 1214"/>
                <a:gd name="T37" fmla="*/ 21 h 339"/>
                <a:gd name="T38" fmla="*/ 612 w 1214"/>
                <a:gd name="T39" fmla="*/ 25 h 339"/>
                <a:gd name="T40" fmla="*/ 615 w 1214"/>
                <a:gd name="T41" fmla="*/ 26 h 339"/>
                <a:gd name="T42" fmla="*/ 624 w 1214"/>
                <a:gd name="T43" fmla="*/ 20 h 339"/>
                <a:gd name="T44" fmla="*/ 636 w 1214"/>
                <a:gd name="T45" fmla="*/ 14 h 339"/>
                <a:gd name="T46" fmla="*/ 641 w 1214"/>
                <a:gd name="T47" fmla="*/ 12 h 339"/>
                <a:gd name="T48" fmla="*/ 691 w 1214"/>
                <a:gd name="T49" fmla="*/ 3 h 339"/>
                <a:gd name="T50" fmla="*/ 707 w 1214"/>
                <a:gd name="T51" fmla="*/ 3 h 339"/>
                <a:gd name="T52" fmla="*/ 730 w 1214"/>
                <a:gd name="T53" fmla="*/ 3 h 339"/>
                <a:gd name="T54" fmla="*/ 751 w 1214"/>
                <a:gd name="T55" fmla="*/ 4 h 339"/>
                <a:gd name="T56" fmla="*/ 755 w 1214"/>
                <a:gd name="T57" fmla="*/ 5 h 339"/>
                <a:gd name="T58" fmla="*/ 853 w 1214"/>
                <a:gd name="T59" fmla="*/ 19 h 339"/>
                <a:gd name="T60" fmla="*/ 952 w 1214"/>
                <a:gd name="T61" fmla="*/ 42 h 339"/>
                <a:gd name="T62" fmla="*/ 1060 w 1214"/>
                <a:gd name="T63" fmla="*/ 74 h 339"/>
                <a:gd name="T64" fmla="*/ 1188 w 1214"/>
                <a:gd name="T65" fmla="*/ 22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4" h="339">
                  <a:moveTo>
                    <a:pt x="1188" y="229"/>
                  </a:moveTo>
                  <a:cubicBezTo>
                    <a:pt x="1188" y="229"/>
                    <a:pt x="1188" y="229"/>
                    <a:pt x="1188" y="229"/>
                  </a:cubicBezTo>
                  <a:cubicBezTo>
                    <a:pt x="1183" y="243"/>
                    <a:pt x="1170" y="257"/>
                    <a:pt x="1148" y="269"/>
                  </a:cubicBezTo>
                  <a:cubicBezTo>
                    <a:pt x="1135" y="275"/>
                    <a:pt x="1122" y="280"/>
                    <a:pt x="1108" y="285"/>
                  </a:cubicBezTo>
                  <a:cubicBezTo>
                    <a:pt x="1057" y="301"/>
                    <a:pt x="1022" y="318"/>
                    <a:pt x="999" y="336"/>
                  </a:cubicBezTo>
                  <a:cubicBezTo>
                    <a:pt x="997" y="337"/>
                    <a:pt x="996" y="338"/>
                    <a:pt x="995" y="339"/>
                  </a:cubicBezTo>
                  <a:cubicBezTo>
                    <a:pt x="215" y="339"/>
                    <a:pt x="215" y="339"/>
                    <a:pt x="215" y="339"/>
                  </a:cubicBezTo>
                  <a:cubicBezTo>
                    <a:pt x="214" y="338"/>
                    <a:pt x="213" y="337"/>
                    <a:pt x="213" y="336"/>
                  </a:cubicBezTo>
                  <a:cubicBezTo>
                    <a:pt x="212" y="334"/>
                    <a:pt x="211" y="333"/>
                    <a:pt x="211" y="333"/>
                  </a:cubicBezTo>
                  <a:cubicBezTo>
                    <a:pt x="120" y="330"/>
                    <a:pt x="68" y="305"/>
                    <a:pt x="38" y="280"/>
                  </a:cubicBezTo>
                  <a:cubicBezTo>
                    <a:pt x="5" y="253"/>
                    <a:pt x="0" y="224"/>
                    <a:pt x="0" y="224"/>
                  </a:cubicBezTo>
                  <a:cubicBezTo>
                    <a:pt x="0" y="224"/>
                    <a:pt x="0" y="223"/>
                    <a:pt x="1" y="222"/>
                  </a:cubicBezTo>
                  <a:cubicBezTo>
                    <a:pt x="38" y="20"/>
                    <a:pt x="295" y="0"/>
                    <a:pt x="465" y="9"/>
                  </a:cubicBezTo>
                  <a:cubicBezTo>
                    <a:pt x="481" y="10"/>
                    <a:pt x="497" y="11"/>
                    <a:pt x="512" y="12"/>
                  </a:cubicBezTo>
                  <a:cubicBezTo>
                    <a:pt x="521" y="13"/>
                    <a:pt x="521" y="13"/>
                    <a:pt x="521" y="13"/>
                  </a:cubicBezTo>
                  <a:cubicBezTo>
                    <a:pt x="540" y="15"/>
                    <a:pt x="540" y="15"/>
                    <a:pt x="540" y="15"/>
                  </a:cubicBezTo>
                  <a:cubicBezTo>
                    <a:pt x="548" y="16"/>
                    <a:pt x="548" y="16"/>
                    <a:pt x="548" y="16"/>
                  </a:cubicBezTo>
                  <a:cubicBezTo>
                    <a:pt x="558" y="17"/>
                    <a:pt x="566" y="18"/>
                    <a:pt x="574" y="19"/>
                  </a:cubicBezTo>
                  <a:cubicBezTo>
                    <a:pt x="578" y="20"/>
                    <a:pt x="582" y="20"/>
                    <a:pt x="586" y="21"/>
                  </a:cubicBezTo>
                  <a:cubicBezTo>
                    <a:pt x="599" y="23"/>
                    <a:pt x="608" y="25"/>
                    <a:pt x="612" y="25"/>
                  </a:cubicBezTo>
                  <a:cubicBezTo>
                    <a:pt x="615" y="26"/>
                    <a:pt x="615" y="26"/>
                    <a:pt x="615" y="26"/>
                  </a:cubicBezTo>
                  <a:cubicBezTo>
                    <a:pt x="617" y="23"/>
                    <a:pt x="620" y="21"/>
                    <a:pt x="624" y="20"/>
                  </a:cubicBezTo>
                  <a:cubicBezTo>
                    <a:pt x="627" y="17"/>
                    <a:pt x="631" y="16"/>
                    <a:pt x="636" y="14"/>
                  </a:cubicBezTo>
                  <a:cubicBezTo>
                    <a:pt x="637" y="13"/>
                    <a:pt x="639" y="13"/>
                    <a:pt x="641" y="12"/>
                  </a:cubicBezTo>
                  <a:cubicBezTo>
                    <a:pt x="657" y="7"/>
                    <a:pt x="674" y="4"/>
                    <a:pt x="691" y="3"/>
                  </a:cubicBezTo>
                  <a:cubicBezTo>
                    <a:pt x="696" y="3"/>
                    <a:pt x="702" y="3"/>
                    <a:pt x="707" y="3"/>
                  </a:cubicBezTo>
                  <a:cubicBezTo>
                    <a:pt x="715" y="3"/>
                    <a:pt x="722" y="3"/>
                    <a:pt x="730" y="3"/>
                  </a:cubicBezTo>
                  <a:cubicBezTo>
                    <a:pt x="737" y="3"/>
                    <a:pt x="744" y="4"/>
                    <a:pt x="751" y="4"/>
                  </a:cubicBezTo>
                  <a:cubicBezTo>
                    <a:pt x="753" y="4"/>
                    <a:pt x="754" y="4"/>
                    <a:pt x="755" y="5"/>
                  </a:cubicBezTo>
                  <a:cubicBezTo>
                    <a:pt x="788" y="8"/>
                    <a:pt x="821" y="13"/>
                    <a:pt x="853" y="19"/>
                  </a:cubicBezTo>
                  <a:cubicBezTo>
                    <a:pt x="888" y="26"/>
                    <a:pt x="922" y="34"/>
                    <a:pt x="952" y="42"/>
                  </a:cubicBezTo>
                  <a:cubicBezTo>
                    <a:pt x="1015" y="58"/>
                    <a:pt x="1060" y="74"/>
                    <a:pt x="1060" y="74"/>
                  </a:cubicBezTo>
                  <a:cubicBezTo>
                    <a:pt x="1060" y="74"/>
                    <a:pt x="1214" y="159"/>
                    <a:pt x="1188" y="229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ïşļïḍé">
              <a:extLst>
                <a:ext uri="{FF2B5EF4-FFF2-40B4-BE49-F238E27FC236}">
                  <a16:creationId xmlns:a16="http://schemas.microsoft.com/office/drawing/2014/main" id="{3688C113-CB1C-483D-B78F-ADF76534C2BD}"/>
                </a:ext>
              </a:extLst>
            </p:cNvPr>
            <p:cNvSpPr/>
            <p:nvPr/>
          </p:nvSpPr>
          <p:spPr bwMode="auto">
            <a:xfrm>
              <a:off x="8856647" y="3031258"/>
              <a:ext cx="477468" cy="341702"/>
            </a:xfrm>
            <a:custGeom>
              <a:avLst/>
              <a:gdLst>
                <a:gd name="T0" fmla="*/ 151 w 356"/>
                <a:gd name="T1" fmla="*/ 23 h 256"/>
                <a:gd name="T2" fmla="*/ 341 w 356"/>
                <a:gd name="T3" fmla="*/ 86 h 256"/>
                <a:gd name="T4" fmla="*/ 205 w 356"/>
                <a:gd name="T5" fmla="*/ 233 h 256"/>
                <a:gd name="T6" fmla="*/ 15 w 356"/>
                <a:gd name="T7" fmla="*/ 169 h 256"/>
                <a:gd name="T8" fmla="*/ 151 w 356"/>
                <a:gd name="T9" fmla="*/ 2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56">
                  <a:moveTo>
                    <a:pt x="151" y="23"/>
                  </a:moveTo>
                  <a:cubicBezTo>
                    <a:pt x="242" y="0"/>
                    <a:pt x="327" y="28"/>
                    <a:pt x="341" y="86"/>
                  </a:cubicBezTo>
                  <a:cubicBezTo>
                    <a:pt x="356" y="145"/>
                    <a:pt x="295" y="210"/>
                    <a:pt x="205" y="233"/>
                  </a:cubicBezTo>
                  <a:cubicBezTo>
                    <a:pt x="115" y="256"/>
                    <a:pt x="29" y="227"/>
                    <a:pt x="15" y="169"/>
                  </a:cubicBezTo>
                  <a:cubicBezTo>
                    <a:pt x="0" y="111"/>
                    <a:pt x="61" y="46"/>
                    <a:pt x="151" y="2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iṡḷiḍè">
              <a:extLst>
                <a:ext uri="{FF2B5EF4-FFF2-40B4-BE49-F238E27FC236}">
                  <a16:creationId xmlns:a16="http://schemas.microsoft.com/office/drawing/2014/main" id="{33D3E54E-CFCB-44A0-A5AF-6640F6041369}"/>
                </a:ext>
              </a:extLst>
            </p:cNvPr>
            <p:cNvSpPr/>
            <p:nvPr/>
          </p:nvSpPr>
          <p:spPr bwMode="auto">
            <a:xfrm>
              <a:off x="9256316" y="2919900"/>
              <a:ext cx="489672" cy="419501"/>
            </a:xfrm>
            <a:custGeom>
              <a:avLst/>
              <a:gdLst>
                <a:gd name="T0" fmla="*/ 8 w 366"/>
                <a:gd name="T1" fmla="*/ 138 h 314"/>
                <a:gd name="T2" fmla="*/ 366 w 366"/>
                <a:gd name="T3" fmla="*/ 111 h 314"/>
                <a:gd name="T4" fmla="*/ 0 w 366"/>
                <a:gd name="T5" fmla="*/ 211 h 314"/>
                <a:gd name="T6" fmla="*/ 8 w 366"/>
                <a:gd name="T7" fmla="*/ 13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14">
                  <a:moveTo>
                    <a:pt x="8" y="138"/>
                  </a:moveTo>
                  <a:cubicBezTo>
                    <a:pt x="8" y="138"/>
                    <a:pt x="249" y="0"/>
                    <a:pt x="366" y="111"/>
                  </a:cubicBezTo>
                  <a:cubicBezTo>
                    <a:pt x="366" y="111"/>
                    <a:pt x="261" y="314"/>
                    <a:pt x="0" y="211"/>
                  </a:cubicBezTo>
                  <a:cubicBezTo>
                    <a:pt x="8" y="138"/>
                    <a:pt x="8" y="138"/>
                    <a:pt x="8" y="13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îšľíḓé">
              <a:extLst>
                <a:ext uri="{FF2B5EF4-FFF2-40B4-BE49-F238E27FC236}">
                  <a16:creationId xmlns:a16="http://schemas.microsoft.com/office/drawing/2014/main" id="{AC8EDECE-8403-425D-944D-4242B38D476E}"/>
                </a:ext>
              </a:extLst>
            </p:cNvPr>
            <p:cNvSpPr/>
            <p:nvPr/>
          </p:nvSpPr>
          <p:spPr bwMode="auto">
            <a:xfrm>
              <a:off x="9552255" y="2837526"/>
              <a:ext cx="67120" cy="173902"/>
            </a:xfrm>
            <a:custGeom>
              <a:avLst/>
              <a:gdLst>
                <a:gd name="T0" fmla="*/ 40 w 51"/>
                <a:gd name="T1" fmla="*/ 0 h 130"/>
                <a:gd name="T2" fmla="*/ 0 w 51"/>
                <a:gd name="T3" fmla="*/ 130 h 130"/>
                <a:gd name="T4" fmla="*/ 13 w 51"/>
                <a:gd name="T5" fmla="*/ 129 h 130"/>
                <a:gd name="T6" fmla="*/ 49 w 51"/>
                <a:gd name="T7" fmla="*/ 3 h 130"/>
                <a:gd name="T8" fmla="*/ 40 w 5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0">
                  <a:moveTo>
                    <a:pt x="40" y="0"/>
                  </a:moveTo>
                  <a:cubicBezTo>
                    <a:pt x="40" y="13"/>
                    <a:pt x="37" y="71"/>
                    <a:pt x="0" y="130"/>
                  </a:cubicBezTo>
                  <a:cubicBezTo>
                    <a:pt x="5" y="130"/>
                    <a:pt x="9" y="129"/>
                    <a:pt x="13" y="129"/>
                  </a:cubicBezTo>
                  <a:cubicBezTo>
                    <a:pt x="51" y="65"/>
                    <a:pt x="49" y="3"/>
                    <a:pt x="49" y="3"/>
                  </a:cubicBezTo>
                  <a:cubicBezTo>
                    <a:pt x="46" y="2"/>
                    <a:pt x="43" y="1"/>
                    <a:pt x="4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îṧḷîḓè">
              <a:extLst>
                <a:ext uri="{FF2B5EF4-FFF2-40B4-BE49-F238E27FC236}">
                  <a16:creationId xmlns:a16="http://schemas.microsoft.com/office/drawing/2014/main" id="{F28DA8E9-6B18-4191-972B-4D7393A05309}"/>
                </a:ext>
              </a:extLst>
            </p:cNvPr>
            <p:cNvSpPr/>
            <p:nvPr/>
          </p:nvSpPr>
          <p:spPr bwMode="auto">
            <a:xfrm>
              <a:off x="9387505" y="3009902"/>
              <a:ext cx="181530" cy="143393"/>
            </a:xfrm>
            <a:custGeom>
              <a:avLst/>
              <a:gdLst>
                <a:gd name="T0" fmla="*/ 136 w 136"/>
                <a:gd name="T1" fmla="*/ 0 h 107"/>
                <a:gd name="T2" fmla="*/ 123 w 136"/>
                <a:gd name="T3" fmla="*/ 1 h 107"/>
                <a:gd name="T4" fmla="*/ 0 w 136"/>
                <a:gd name="T5" fmla="*/ 104 h 107"/>
                <a:gd name="T6" fmla="*/ 14 w 136"/>
                <a:gd name="T7" fmla="*/ 107 h 107"/>
                <a:gd name="T8" fmla="*/ 136 w 13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7">
                  <a:moveTo>
                    <a:pt x="136" y="0"/>
                  </a:moveTo>
                  <a:cubicBezTo>
                    <a:pt x="132" y="0"/>
                    <a:pt x="128" y="1"/>
                    <a:pt x="123" y="1"/>
                  </a:cubicBezTo>
                  <a:cubicBezTo>
                    <a:pt x="100" y="39"/>
                    <a:pt x="61" y="78"/>
                    <a:pt x="0" y="104"/>
                  </a:cubicBezTo>
                  <a:cubicBezTo>
                    <a:pt x="5" y="105"/>
                    <a:pt x="9" y="106"/>
                    <a:pt x="14" y="107"/>
                  </a:cubicBezTo>
                  <a:cubicBezTo>
                    <a:pt x="76" y="80"/>
                    <a:pt x="113" y="39"/>
                    <a:pt x="13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îṥḻïďé">
              <a:extLst>
                <a:ext uri="{FF2B5EF4-FFF2-40B4-BE49-F238E27FC236}">
                  <a16:creationId xmlns:a16="http://schemas.microsoft.com/office/drawing/2014/main" id="{0B25DE3C-1AC0-41A3-B89E-36B99787E300}"/>
                </a:ext>
              </a:extLst>
            </p:cNvPr>
            <p:cNvSpPr/>
            <p:nvPr/>
          </p:nvSpPr>
          <p:spPr bwMode="auto">
            <a:xfrm>
              <a:off x="9202926" y="2781083"/>
              <a:ext cx="410348" cy="407297"/>
            </a:xfrm>
            <a:custGeom>
              <a:avLst/>
              <a:gdLst>
                <a:gd name="T0" fmla="*/ 0 w 307"/>
                <a:gd name="T1" fmla="*/ 238 h 305"/>
                <a:gd name="T2" fmla="*/ 301 w 307"/>
                <a:gd name="T3" fmla="*/ 41 h 305"/>
                <a:gd name="T4" fmla="*/ 29 w 307"/>
                <a:gd name="T5" fmla="*/ 305 h 305"/>
                <a:gd name="T6" fmla="*/ 0 w 307"/>
                <a:gd name="T7" fmla="*/ 23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5">
                  <a:moveTo>
                    <a:pt x="0" y="238"/>
                  </a:moveTo>
                  <a:cubicBezTo>
                    <a:pt x="0" y="238"/>
                    <a:pt x="145" y="0"/>
                    <a:pt x="301" y="41"/>
                  </a:cubicBezTo>
                  <a:cubicBezTo>
                    <a:pt x="301" y="41"/>
                    <a:pt x="307" y="270"/>
                    <a:pt x="29" y="305"/>
                  </a:cubicBezTo>
                  <a:cubicBezTo>
                    <a:pt x="0" y="238"/>
                    <a:pt x="0" y="238"/>
                    <a:pt x="0" y="23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îšlîḍê">
              <a:extLst>
                <a:ext uri="{FF2B5EF4-FFF2-40B4-BE49-F238E27FC236}">
                  <a16:creationId xmlns:a16="http://schemas.microsoft.com/office/drawing/2014/main" id="{C4952FC3-8024-481D-84DA-CE2438C01F87}"/>
                </a:ext>
              </a:extLst>
            </p:cNvPr>
            <p:cNvSpPr/>
            <p:nvPr/>
          </p:nvSpPr>
          <p:spPr bwMode="auto">
            <a:xfrm>
              <a:off x="9392082" y="2823796"/>
              <a:ext cx="213564" cy="61018"/>
            </a:xfrm>
            <a:custGeom>
              <a:avLst/>
              <a:gdLst>
                <a:gd name="T0" fmla="*/ 9 w 159"/>
                <a:gd name="T1" fmla="*/ 39 h 46"/>
                <a:gd name="T2" fmla="*/ 0 w 159"/>
                <a:gd name="T3" fmla="*/ 46 h 46"/>
                <a:gd name="T4" fmla="*/ 0 w 159"/>
                <a:gd name="T5" fmla="*/ 46 h 46"/>
                <a:gd name="T6" fmla="*/ 9 w 159"/>
                <a:gd name="T7" fmla="*/ 39 h 46"/>
                <a:gd name="T8" fmla="*/ 123 w 159"/>
                <a:gd name="T9" fmla="*/ 0 h 46"/>
                <a:gd name="T10" fmla="*/ 10 w 159"/>
                <a:gd name="T11" fmla="*/ 39 h 46"/>
                <a:gd name="T12" fmla="*/ 10 w 159"/>
                <a:gd name="T13" fmla="*/ 39 h 46"/>
                <a:gd name="T14" fmla="*/ 9 w 159"/>
                <a:gd name="T15" fmla="*/ 44 h 46"/>
                <a:gd name="T16" fmla="*/ 123 w 159"/>
                <a:gd name="T17" fmla="*/ 4 h 46"/>
                <a:gd name="T18" fmla="*/ 159 w 159"/>
                <a:gd name="T19" fmla="*/ 9 h 46"/>
                <a:gd name="T20" fmla="*/ 159 w 159"/>
                <a:gd name="T21" fmla="*/ 4 h 46"/>
                <a:gd name="T22" fmla="*/ 123 w 159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46">
                  <a:moveTo>
                    <a:pt x="9" y="39"/>
                  </a:moveTo>
                  <a:cubicBezTo>
                    <a:pt x="6" y="41"/>
                    <a:pt x="3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" y="44"/>
                    <a:pt x="6" y="41"/>
                    <a:pt x="9" y="39"/>
                  </a:cubicBezTo>
                  <a:moveTo>
                    <a:pt x="123" y="0"/>
                  </a:moveTo>
                  <a:cubicBezTo>
                    <a:pt x="83" y="0"/>
                    <a:pt x="44" y="16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40"/>
                    <a:pt x="9" y="42"/>
                    <a:pt x="9" y="44"/>
                  </a:cubicBezTo>
                  <a:cubicBezTo>
                    <a:pt x="44" y="20"/>
                    <a:pt x="83" y="4"/>
                    <a:pt x="123" y="4"/>
                  </a:cubicBezTo>
                  <a:cubicBezTo>
                    <a:pt x="135" y="4"/>
                    <a:pt x="147" y="6"/>
                    <a:pt x="159" y="9"/>
                  </a:cubicBezTo>
                  <a:cubicBezTo>
                    <a:pt x="159" y="6"/>
                    <a:pt x="159" y="4"/>
                    <a:pt x="159" y="4"/>
                  </a:cubicBezTo>
                  <a:cubicBezTo>
                    <a:pt x="147" y="1"/>
                    <a:pt x="135" y="0"/>
                    <a:pt x="12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iṡ1îḓè">
              <a:extLst>
                <a:ext uri="{FF2B5EF4-FFF2-40B4-BE49-F238E27FC236}">
                  <a16:creationId xmlns:a16="http://schemas.microsoft.com/office/drawing/2014/main" id="{45415331-3FD5-4BE0-9BA6-6A9C88769A52}"/>
                </a:ext>
              </a:extLst>
            </p:cNvPr>
            <p:cNvSpPr/>
            <p:nvPr/>
          </p:nvSpPr>
          <p:spPr bwMode="auto">
            <a:xfrm>
              <a:off x="9233435" y="2828373"/>
              <a:ext cx="372211" cy="353906"/>
            </a:xfrm>
            <a:custGeom>
              <a:avLst/>
              <a:gdLst>
                <a:gd name="T0" fmla="*/ 24 w 278"/>
                <a:gd name="T1" fmla="*/ 236 h 264"/>
                <a:gd name="T2" fmla="*/ 2 w 278"/>
                <a:gd name="T3" fmla="*/ 255 h 264"/>
                <a:gd name="T4" fmla="*/ 2 w 278"/>
                <a:gd name="T5" fmla="*/ 255 h 264"/>
                <a:gd name="T6" fmla="*/ 0 w 278"/>
                <a:gd name="T7" fmla="*/ 249 h 264"/>
                <a:gd name="T8" fmla="*/ 0 w 278"/>
                <a:gd name="T9" fmla="*/ 249 h 264"/>
                <a:gd name="T10" fmla="*/ 2 w 278"/>
                <a:gd name="T11" fmla="*/ 255 h 264"/>
                <a:gd name="T12" fmla="*/ 6 w 278"/>
                <a:gd name="T13" fmla="*/ 264 h 264"/>
                <a:gd name="T14" fmla="*/ 8 w 278"/>
                <a:gd name="T15" fmla="*/ 264 h 264"/>
                <a:gd name="T16" fmla="*/ 24 w 278"/>
                <a:gd name="T17" fmla="*/ 236 h 264"/>
                <a:gd name="T18" fmla="*/ 242 w 278"/>
                <a:gd name="T19" fmla="*/ 0 h 264"/>
                <a:gd name="T20" fmla="*/ 128 w 278"/>
                <a:gd name="T21" fmla="*/ 40 h 264"/>
                <a:gd name="T22" fmla="*/ 31 w 278"/>
                <a:gd name="T23" fmla="*/ 230 h 264"/>
                <a:gd name="T24" fmla="*/ 108 w 278"/>
                <a:gd name="T25" fmla="*/ 239 h 264"/>
                <a:gd name="T26" fmla="*/ 278 w 278"/>
                <a:gd name="T27" fmla="*/ 5 h 264"/>
                <a:gd name="T28" fmla="*/ 242 w 278"/>
                <a:gd name="T2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264">
                  <a:moveTo>
                    <a:pt x="24" y="236"/>
                  </a:moveTo>
                  <a:cubicBezTo>
                    <a:pt x="17" y="243"/>
                    <a:pt x="10" y="249"/>
                    <a:pt x="2" y="255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7" y="264"/>
                    <a:pt x="8" y="264"/>
                    <a:pt x="8" y="264"/>
                  </a:cubicBezTo>
                  <a:cubicBezTo>
                    <a:pt x="24" y="236"/>
                    <a:pt x="24" y="236"/>
                    <a:pt x="24" y="236"/>
                  </a:cubicBezTo>
                  <a:moveTo>
                    <a:pt x="242" y="0"/>
                  </a:moveTo>
                  <a:cubicBezTo>
                    <a:pt x="202" y="0"/>
                    <a:pt x="163" y="16"/>
                    <a:pt x="128" y="40"/>
                  </a:cubicBezTo>
                  <a:cubicBezTo>
                    <a:pt x="124" y="96"/>
                    <a:pt x="100" y="163"/>
                    <a:pt x="31" y="230"/>
                  </a:cubicBezTo>
                  <a:cubicBezTo>
                    <a:pt x="40" y="230"/>
                    <a:pt x="70" y="232"/>
                    <a:pt x="108" y="239"/>
                  </a:cubicBezTo>
                  <a:cubicBezTo>
                    <a:pt x="265" y="176"/>
                    <a:pt x="277" y="32"/>
                    <a:pt x="278" y="5"/>
                  </a:cubicBezTo>
                  <a:cubicBezTo>
                    <a:pt x="266" y="2"/>
                    <a:pt x="254" y="0"/>
                    <a:pt x="24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îšḻîḋê">
              <a:extLst>
                <a:ext uri="{FF2B5EF4-FFF2-40B4-BE49-F238E27FC236}">
                  <a16:creationId xmlns:a16="http://schemas.microsoft.com/office/drawing/2014/main" id="{F30563DE-6920-48F5-BFD2-90C352E00BDB}"/>
                </a:ext>
              </a:extLst>
            </p:cNvPr>
            <p:cNvSpPr/>
            <p:nvPr/>
          </p:nvSpPr>
          <p:spPr bwMode="auto">
            <a:xfrm>
              <a:off x="9390556" y="2875662"/>
              <a:ext cx="15255" cy="15255"/>
            </a:xfrm>
            <a:custGeom>
              <a:avLst/>
              <a:gdLst>
                <a:gd name="T0" fmla="*/ 11 w 11"/>
                <a:gd name="T1" fmla="*/ 0 h 12"/>
                <a:gd name="T2" fmla="*/ 10 w 11"/>
                <a:gd name="T3" fmla="*/ 0 h 12"/>
                <a:gd name="T4" fmla="*/ 1 w 11"/>
                <a:gd name="T5" fmla="*/ 7 h 12"/>
                <a:gd name="T6" fmla="*/ 0 w 11"/>
                <a:gd name="T7" fmla="*/ 12 h 12"/>
                <a:gd name="T8" fmla="*/ 10 w 11"/>
                <a:gd name="T9" fmla="*/ 5 h 12"/>
                <a:gd name="T10" fmla="*/ 11 w 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2"/>
                    <a:pt x="4" y="5"/>
                    <a:pt x="1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4" y="9"/>
                    <a:pt x="7" y="7"/>
                    <a:pt x="10" y="5"/>
                  </a:cubicBezTo>
                  <a:cubicBezTo>
                    <a:pt x="10" y="3"/>
                    <a:pt x="11" y="1"/>
                    <a:pt x="1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îṣlïďè">
              <a:extLst>
                <a:ext uri="{FF2B5EF4-FFF2-40B4-BE49-F238E27FC236}">
                  <a16:creationId xmlns:a16="http://schemas.microsoft.com/office/drawing/2014/main" id="{7EB8EC0C-96FE-4CDB-BC88-3E67A86AD012}"/>
                </a:ext>
              </a:extLst>
            </p:cNvPr>
            <p:cNvSpPr/>
            <p:nvPr/>
          </p:nvSpPr>
          <p:spPr bwMode="auto">
            <a:xfrm>
              <a:off x="9233435" y="2881763"/>
              <a:ext cx="170851" cy="288312"/>
            </a:xfrm>
            <a:custGeom>
              <a:avLst/>
              <a:gdLst>
                <a:gd name="T0" fmla="*/ 128 w 128"/>
                <a:gd name="T1" fmla="*/ 0 h 215"/>
                <a:gd name="T2" fmla="*/ 118 w 128"/>
                <a:gd name="T3" fmla="*/ 7 h 215"/>
                <a:gd name="T4" fmla="*/ 0 w 128"/>
                <a:gd name="T5" fmla="*/ 209 h 215"/>
                <a:gd name="T6" fmla="*/ 2 w 128"/>
                <a:gd name="T7" fmla="*/ 215 h 215"/>
                <a:gd name="T8" fmla="*/ 2 w 128"/>
                <a:gd name="T9" fmla="*/ 215 h 215"/>
                <a:gd name="T10" fmla="*/ 24 w 128"/>
                <a:gd name="T11" fmla="*/ 196 h 215"/>
                <a:gd name="T12" fmla="*/ 28 w 128"/>
                <a:gd name="T13" fmla="*/ 189 h 215"/>
                <a:gd name="T14" fmla="*/ 31 w 128"/>
                <a:gd name="T15" fmla="*/ 190 h 215"/>
                <a:gd name="T16" fmla="*/ 128 w 128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15">
                  <a:moveTo>
                    <a:pt x="128" y="0"/>
                  </a:moveTo>
                  <a:cubicBezTo>
                    <a:pt x="125" y="2"/>
                    <a:pt x="122" y="4"/>
                    <a:pt x="118" y="7"/>
                  </a:cubicBezTo>
                  <a:cubicBezTo>
                    <a:pt x="112" y="68"/>
                    <a:pt x="82" y="139"/>
                    <a:pt x="0" y="209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10" y="209"/>
                    <a:pt x="17" y="203"/>
                    <a:pt x="24" y="196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8" y="189"/>
                    <a:pt x="29" y="189"/>
                    <a:pt x="31" y="190"/>
                  </a:cubicBezTo>
                  <a:cubicBezTo>
                    <a:pt x="100" y="123"/>
                    <a:pt x="124" y="56"/>
                    <a:pt x="128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ï$liḋê">
              <a:extLst>
                <a:ext uri="{FF2B5EF4-FFF2-40B4-BE49-F238E27FC236}">
                  <a16:creationId xmlns:a16="http://schemas.microsoft.com/office/drawing/2014/main" id="{BFFF4D69-B386-4DCD-B9C4-2A84E66F3AB6}"/>
                </a:ext>
              </a:extLst>
            </p:cNvPr>
            <p:cNvSpPr/>
            <p:nvPr/>
          </p:nvSpPr>
          <p:spPr bwMode="auto">
            <a:xfrm>
              <a:off x="9140382" y="2677352"/>
              <a:ext cx="373737" cy="492723"/>
            </a:xfrm>
            <a:custGeom>
              <a:avLst/>
              <a:gdLst>
                <a:gd name="T0" fmla="*/ 62 w 279"/>
                <a:gd name="T1" fmla="*/ 368 h 368"/>
                <a:gd name="T2" fmla="*/ 48 w 279"/>
                <a:gd name="T3" fmla="*/ 359 h 368"/>
                <a:gd name="T4" fmla="*/ 2 w 279"/>
                <a:gd name="T5" fmla="*/ 326 h 368"/>
                <a:gd name="T6" fmla="*/ 43 w 279"/>
                <a:gd name="T7" fmla="*/ 110 h 368"/>
                <a:gd name="T8" fmla="*/ 151 w 279"/>
                <a:gd name="T9" fmla="*/ 0 h 368"/>
                <a:gd name="T10" fmla="*/ 62 w 279"/>
                <a:gd name="T11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368">
                  <a:moveTo>
                    <a:pt x="62" y="368"/>
                  </a:moveTo>
                  <a:cubicBezTo>
                    <a:pt x="48" y="359"/>
                    <a:pt x="48" y="359"/>
                    <a:pt x="48" y="359"/>
                  </a:cubicBezTo>
                  <a:cubicBezTo>
                    <a:pt x="2" y="326"/>
                    <a:pt x="2" y="326"/>
                    <a:pt x="2" y="326"/>
                  </a:cubicBezTo>
                  <a:cubicBezTo>
                    <a:pt x="2" y="326"/>
                    <a:pt x="0" y="206"/>
                    <a:pt x="43" y="110"/>
                  </a:cubicBezTo>
                  <a:cubicBezTo>
                    <a:pt x="65" y="60"/>
                    <a:pt x="99" y="16"/>
                    <a:pt x="151" y="0"/>
                  </a:cubicBezTo>
                  <a:cubicBezTo>
                    <a:pt x="151" y="0"/>
                    <a:pt x="279" y="190"/>
                    <a:pt x="62" y="36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ïśľiḋé">
              <a:extLst>
                <a:ext uri="{FF2B5EF4-FFF2-40B4-BE49-F238E27FC236}">
                  <a16:creationId xmlns:a16="http://schemas.microsoft.com/office/drawing/2014/main" id="{6E5D7703-7F3C-409E-8FF3-D96A9763D98B}"/>
                </a:ext>
              </a:extLst>
            </p:cNvPr>
            <p:cNvSpPr/>
            <p:nvPr/>
          </p:nvSpPr>
          <p:spPr bwMode="auto">
            <a:xfrm>
              <a:off x="9196824" y="3150244"/>
              <a:ext cx="9153" cy="7628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1 h 5"/>
                <a:gd name="T4" fmla="*/ 6 w 7"/>
                <a:gd name="T5" fmla="*/ 5 h 5"/>
                <a:gd name="T6" fmla="*/ 7 w 7"/>
                <a:gd name="T7" fmla="*/ 5 h 5"/>
                <a:gd name="T8" fmla="*/ 6 w 7"/>
                <a:gd name="T9" fmla="*/ 5 h 5"/>
                <a:gd name="T10" fmla="*/ 0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išľíḋè">
              <a:extLst>
                <a:ext uri="{FF2B5EF4-FFF2-40B4-BE49-F238E27FC236}">
                  <a16:creationId xmlns:a16="http://schemas.microsoft.com/office/drawing/2014/main" id="{8EEC702A-6BD2-4C78-B83E-B9E6C7D7FB1A}"/>
                </a:ext>
              </a:extLst>
            </p:cNvPr>
            <p:cNvSpPr/>
            <p:nvPr/>
          </p:nvSpPr>
          <p:spPr bwMode="auto">
            <a:xfrm>
              <a:off x="9192247" y="2825322"/>
              <a:ext cx="65595" cy="332549"/>
            </a:xfrm>
            <a:custGeom>
              <a:avLst/>
              <a:gdLst>
                <a:gd name="T0" fmla="*/ 4 w 48"/>
                <a:gd name="T1" fmla="*/ 0 h 249"/>
                <a:gd name="T2" fmla="*/ 0 w 48"/>
                <a:gd name="T3" fmla="*/ 11 h 249"/>
                <a:gd name="T4" fmla="*/ 24 w 48"/>
                <a:gd name="T5" fmla="*/ 124 h 249"/>
                <a:gd name="T6" fmla="*/ 24 w 48"/>
                <a:gd name="T7" fmla="*/ 124 h 249"/>
                <a:gd name="T8" fmla="*/ 3 w 48"/>
                <a:gd name="T9" fmla="*/ 244 h 249"/>
                <a:gd name="T10" fmla="*/ 9 w 48"/>
                <a:gd name="T11" fmla="*/ 249 h 249"/>
                <a:gd name="T12" fmla="*/ 10 w 48"/>
                <a:gd name="T13" fmla="*/ 249 h 249"/>
                <a:gd name="T14" fmla="*/ 11 w 48"/>
                <a:gd name="T15" fmla="*/ 249 h 249"/>
                <a:gd name="T16" fmla="*/ 4 w 4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9">
                  <a:moveTo>
                    <a:pt x="4" y="0"/>
                  </a:moveTo>
                  <a:cubicBezTo>
                    <a:pt x="2" y="4"/>
                    <a:pt x="1" y="7"/>
                    <a:pt x="0" y="11"/>
                  </a:cubicBezTo>
                  <a:cubicBezTo>
                    <a:pt x="14" y="42"/>
                    <a:pt x="24" y="79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60"/>
                    <a:pt x="18" y="200"/>
                    <a:pt x="3" y="244"/>
                  </a:cubicBezTo>
                  <a:cubicBezTo>
                    <a:pt x="9" y="249"/>
                    <a:pt x="9" y="249"/>
                    <a:pt x="9" y="2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48" y="138"/>
                    <a:pt x="34" y="57"/>
                    <a:pt x="4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íSḻíďê">
              <a:extLst>
                <a:ext uri="{FF2B5EF4-FFF2-40B4-BE49-F238E27FC236}">
                  <a16:creationId xmlns:a16="http://schemas.microsoft.com/office/drawing/2014/main" id="{ABD19299-B4CC-448C-97C6-7B7F22BDD733}"/>
                </a:ext>
              </a:extLst>
            </p:cNvPr>
            <p:cNvSpPr/>
            <p:nvPr/>
          </p:nvSpPr>
          <p:spPr bwMode="auto">
            <a:xfrm>
              <a:off x="8896309" y="2675827"/>
              <a:ext cx="417975" cy="482044"/>
            </a:xfrm>
            <a:custGeom>
              <a:avLst/>
              <a:gdLst>
                <a:gd name="T0" fmla="*/ 151 w 313"/>
                <a:gd name="T1" fmla="*/ 356 h 360"/>
                <a:gd name="T2" fmla="*/ 104 w 313"/>
                <a:gd name="T3" fmla="*/ 0 h 360"/>
                <a:gd name="T4" fmla="*/ 224 w 313"/>
                <a:gd name="T5" fmla="*/ 360 h 360"/>
                <a:gd name="T6" fmla="*/ 151 w 313"/>
                <a:gd name="T7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51" y="356"/>
                  </a:moveTo>
                  <a:cubicBezTo>
                    <a:pt x="151" y="356"/>
                    <a:pt x="0" y="123"/>
                    <a:pt x="104" y="0"/>
                  </a:cubicBezTo>
                  <a:cubicBezTo>
                    <a:pt x="104" y="0"/>
                    <a:pt x="313" y="94"/>
                    <a:pt x="224" y="360"/>
                  </a:cubicBezTo>
                  <a:cubicBezTo>
                    <a:pt x="151" y="356"/>
                    <a:pt x="151" y="356"/>
                    <a:pt x="151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îsliḋè">
              <a:extLst>
                <a:ext uri="{FF2B5EF4-FFF2-40B4-BE49-F238E27FC236}">
                  <a16:creationId xmlns:a16="http://schemas.microsoft.com/office/drawing/2014/main" id="{6137C780-F85B-4635-8FFF-526A31E88E51}"/>
                </a:ext>
              </a:extLst>
            </p:cNvPr>
            <p:cNvSpPr/>
            <p:nvPr/>
          </p:nvSpPr>
          <p:spPr bwMode="auto">
            <a:xfrm>
              <a:off x="8842918" y="2736846"/>
              <a:ext cx="144919" cy="67120"/>
            </a:xfrm>
            <a:custGeom>
              <a:avLst/>
              <a:gdLst>
                <a:gd name="T0" fmla="*/ 1 w 109"/>
                <a:gd name="T1" fmla="*/ 0 h 50"/>
                <a:gd name="T2" fmla="*/ 0 w 109"/>
                <a:gd name="T3" fmla="*/ 1 h 50"/>
                <a:gd name="T4" fmla="*/ 108 w 109"/>
                <a:gd name="T5" fmla="*/ 50 h 50"/>
                <a:gd name="T6" fmla="*/ 109 w 109"/>
                <a:gd name="T7" fmla="*/ 43 h 50"/>
                <a:gd name="T8" fmla="*/ 1 w 10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9" y="5"/>
                    <a:pt x="64" y="16"/>
                    <a:pt x="108" y="50"/>
                  </a:cubicBezTo>
                  <a:cubicBezTo>
                    <a:pt x="108" y="47"/>
                    <a:pt x="108" y="45"/>
                    <a:pt x="109" y="43"/>
                  </a:cubicBezTo>
                  <a:cubicBezTo>
                    <a:pt x="54" y="5"/>
                    <a:pt x="1" y="0"/>
                    <a:pt x="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íšḻïḓè">
              <a:extLst>
                <a:ext uri="{FF2B5EF4-FFF2-40B4-BE49-F238E27FC236}">
                  <a16:creationId xmlns:a16="http://schemas.microsoft.com/office/drawing/2014/main" id="{EC264F3F-961F-418F-9B6E-AAE2DCFFF18A}"/>
                </a:ext>
              </a:extLst>
            </p:cNvPr>
            <p:cNvSpPr/>
            <p:nvPr/>
          </p:nvSpPr>
          <p:spPr bwMode="auto">
            <a:xfrm>
              <a:off x="9065635" y="3151770"/>
              <a:ext cx="44239" cy="13730"/>
            </a:xfrm>
            <a:custGeom>
              <a:avLst/>
              <a:gdLst>
                <a:gd name="T0" fmla="*/ 22 w 29"/>
                <a:gd name="T1" fmla="*/ 0 h 9"/>
                <a:gd name="T2" fmla="*/ 4 w 29"/>
                <a:gd name="T3" fmla="*/ 6 h 9"/>
                <a:gd name="T4" fmla="*/ 0 w 29"/>
                <a:gd name="T5" fmla="*/ 9 h 9"/>
                <a:gd name="T6" fmla="*/ 29 w 29"/>
                <a:gd name="T7" fmla="*/ 1 h 9"/>
                <a:gd name="T8" fmla="*/ 22 w 2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">
                  <a:moveTo>
                    <a:pt x="22" y="0"/>
                  </a:moveTo>
                  <a:lnTo>
                    <a:pt x="4" y="6"/>
                  </a:lnTo>
                  <a:lnTo>
                    <a:pt x="0" y="9"/>
                  </a:lnTo>
                  <a:lnTo>
                    <a:pt x="29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îšliḓè">
              <a:extLst>
                <a:ext uri="{FF2B5EF4-FFF2-40B4-BE49-F238E27FC236}">
                  <a16:creationId xmlns:a16="http://schemas.microsoft.com/office/drawing/2014/main" id="{FA8E517E-993B-45FB-9663-046A36C1F447}"/>
                </a:ext>
              </a:extLst>
            </p:cNvPr>
            <p:cNvSpPr/>
            <p:nvPr/>
          </p:nvSpPr>
          <p:spPr bwMode="auto">
            <a:xfrm>
              <a:off x="9065635" y="3151770"/>
              <a:ext cx="44239" cy="13730"/>
            </a:xfrm>
            <a:custGeom>
              <a:avLst/>
              <a:gdLst>
                <a:gd name="T0" fmla="*/ 22 w 29"/>
                <a:gd name="T1" fmla="*/ 0 h 9"/>
                <a:gd name="T2" fmla="*/ 4 w 29"/>
                <a:gd name="T3" fmla="*/ 6 h 9"/>
                <a:gd name="T4" fmla="*/ 0 w 29"/>
                <a:gd name="T5" fmla="*/ 9 h 9"/>
                <a:gd name="T6" fmla="*/ 29 w 29"/>
                <a:gd name="T7" fmla="*/ 1 h 9"/>
                <a:gd name="T8" fmla="*/ 22 w 2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">
                  <a:moveTo>
                    <a:pt x="22" y="0"/>
                  </a:moveTo>
                  <a:lnTo>
                    <a:pt x="4" y="6"/>
                  </a:lnTo>
                  <a:lnTo>
                    <a:pt x="0" y="9"/>
                  </a:lnTo>
                  <a:lnTo>
                    <a:pt x="29" y="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ïṣļíḍè">
              <a:extLst>
                <a:ext uri="{FF2B5EF4-FFF2-40B4-BE49-F238E27FC236}">
                  <a16:creationId xmlns:a16="http://schemas.microsoft.com/office/drawing/2014/main" id="{53408BD1-61C1-44EA-AF07-C88DA2FEF9DC}"/>
                </a:ext>
              </a:extLst>
            </p:cNvPr>
            <p:cNvSpPr/>
            <p:nvPr/>
          </p:nvSpPr>
          <p:spPr bwMode="auto">
            <a:xfrm>
              <a:off x="8748340" y="2736846"/>
              <a:ext cx="387466" cy="433230"/>
            </a:xfrm>
            <a:custGeom>
              <a:avLst/>
              <a:gdLst>
                <a:gd name="T0" fmla="*/ 216 w 289"/>
                <a:gd name="T1" fmla="*/ 324 h 324"/>
                <a:gd name="T2" fmla="*/ 61 w 289"/>
                <a:gd name="T3" fmla="*/ 0 h 324"/>
                <a:gd name="T4" fmla="*/ 286 w 289"/>
                <a:gd name="T5" fmla="*/ 305 h 324"/>
                <a:gd name="T6" fmla="*/ 216 w 289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324">
                  <a:moveTo>
                    <a:pt x="216" y="324"/>
                  </a:moveTo>
                  <a:cubicBezTo>
                    <a:pt x="216" y="324"/>
                    <a:pt x="0" y="148"/>
                    <a:pt x="61" y="0"/>
                  </a:cubicBezTo>
                  <a:cubicBezTo>
                    <a:pt x="61" y="0"/>
                    <a:pt x="289" y="25"/>
                    <a:pt x="286" y="305"/>
                  </a:cubicBezTo>
                  <a:cubicBezTo>
                    <a:pt x="216" y="324"/>
                    <a:pt x="216" y="324"/>
                    <a:pt x="216" y="324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í$ľïḍê">
              <a:extLst>
                <a:ext uri="{FF2B5EF4-FFF2-40B4-BE49-F238E27FC236}">
                  <a16:creationId xmlns:a16="http://schemas.microsoft.com/office/drawing/2014/main" id="{06577451-A77E-41DB-9192-2AC155617A7F}"/>
                </a:ext>
              </a:extLst>
            </p:cNvPr>
            <p:cNvSpPr/>
            <p:nvPr/>
          </p:nvSpPr>
          <p:spPr bwMode="auto">
            <a:xfrm>
              <a:off x="8632405" y="2892442"/>
              <a:ext cx="210513" cy="33560"/>
            </a:xfrm>
            <a:custGeom>
              <a:avLst/>
              <a:gdLst>
                <a:gd name="T0" fmla="*/ 73 w 157"/>
                <a:gd name="T1" fmla="*/ 0 h 25"/>
                <a:gd name="T2" fmla="*/ 0 w 157"/>
                <a:gd name="T3" fmla="*/ 10 h 25"/>
                <a:gd name="T4" fmla="*/ 0 w 157"/>
                <a:gd name="T5" fmla="*/ 18 h 25"/>
                <a:gd name="T6" fmla="*/ 68 w 157"/>
                <a:gd name="T7" fmla="*/ 9 h 25"/>
                <a:gd name="T8" fmla="*/ 157 w 157"/>
                <a:gd name="T9" fmla="*/ 25 h 25"/>
                <a:gd name="T10" fmla="*/ 152 w 157"/>
                <a:gd name="T11" fmla="*/ 12 h 25"/>
                <a:gd name="T12" fmla="*/ 73 w 15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25">
                  <a:moveTo>
                    <a:pt x="73" y="0"/>
                  </a:moveTo>
                  <a:cubicBezTo>
                    <a:pt x="30" y="0"/>
                    <a:pt x="0" y="10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11" y="15"/>
                    <a:pt x="36" y="9"/>
                    <a:pt x="68" y="9"/>
                  </a:cubicBezTo>
                  <a:cubicBezTo>
                    <a:pt x="94" y="9"/>
                    <a:pt x="125" y="13"/>
                    <a:pt x="157" y="25"/>
                  </a:cubicBezTo>
                  <a:cubicBezTo>
                    <a:pt x="155" y="21"/>
                    <a:pt x="154" y="16"/>
                    <a:pt x="152" y="12"/>
                  </a:cubicBezTo>
                  <a:cubicBezTo>
                    <a:pt x="123" y="3"/>
                    <a:pt x="96" y="0"/>
                    <a:pt x="7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íṥlîḑe">
              <a:extLst>
                <a:ext uri="{FF2B5EF4-FFF2-40B4-BE49-F238E27FC236}">
                  <a16:creationId xmlns:a16="http://schemas.microsoft.com/office/drawing/2014/main" id="{02FF1AEA-E22B-45BE-8FF2-A9B80648EB6E}"/>
                </a:ext>
              </a:extLst>
            </p:cNvPr>
            <p:cNvSpPr/>
            <p:nvPr/>
          </p:nvSpPr>
          <p:spPr bwMode="auto">
            <a:xfrm>
              <a:off x="8835291" y="2909222"/>
              <a:ext cx="244073" cy="244073"/>
            </a:xfrm>
            <a:custGeom>
              <a:avLst/>
              <a:gdLst>
                <a:gd name="T0" fmla="*/ 0 w 182"/>
                <a:gd name="T1" fmla="*/ 0 h 183"/>
                <a:gd name="T2" fmla="*/ 5 w 182"/>
                <a:gd name="T3" fmla="*/ 13 h 183"/>
                <a:gd name="T4" fmla="*/ 175 w 182"/>
                <a:gd name="T5" fmla="*/ 183 h 183"/>
                <a:gd name="T6" fmla="*/ 182 w 182"/>
                <a:gd name="T7" fmla="*/ 178 h 183"/>
                <a:gd name="T8" fmla="*/ 0 w 18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3">
                  <a:moveTo>
                    <a:pt x="0" y="0"/>
                  </a:moveTo>
                  <a:cubicBezTo>
                    <a:pt x="2" y="4"/>
                    <a:pt x="3" y="9"/>
                    <a:pt x="5" y="13"/>
                  </a:cubicBezTo>
                  <a:cubicBezTo>
                    <a:pt x="64" y="34"/>
                    <a:pt x="127" y="82"/>
                    <a:pt x="175" y="183"/>
                  </a:cubicBezTo>
                  <a:cubicBezTo>
                    <a:pt x="182" y="178"/>
                    <a:pt x="182" y="178"/>
                    <a:pt x="182" y="178"/>
                  </a:cubicBezTo>
                  <a:cubicBezTo>
                    <a:pt x="131" y="68"/>
                    <a:pt x="62" y="2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îŝ1iḓè">
              <a:extLst>
                <a:ext uri="{FF2B5EF4-FFF2-40B4-BE49-F238E27FC236}">
                  <a16:creationId xmlns:a16="http://schemas.microsoft.com/office/drawing/2014/main" id="{393D25E6-3D36-425E-A774-70767B07234A}"/>
                </a:ext>
              </a:extLst>
            </p:cNvPr>
            <p:cNvSpPr/>
            <p:nvPr/>
          </p:nvSpPr>
          <p:spPr bwMode="auto">
            <a:xfrm>
              <a:off x="8626304" y="2819220"/>
              <a:ext cx="446959" cy="402720"/>
            </a:xfrm>
            <a:custGeom>
              <a:avLst/>
              <a:gdLst>
                <a:gd name="T0" fmla="*/ 279 w 334"/>
                <a:gd name="T1" fmla="*/ 301 h 301"/>
                <a:gd name="T2" fmla="*/ 0 w 334"/>
                <a:gd name="T3" fmla="*/ 75 h 301"/>
                <a:gd name="T4" fmla="*/ 334 w 334"/>
                <a:gd name="T5" fmla="*/ 254 h 301"/>
                <a:gd name="T6" fmla="*/ 279 w 334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01">
                  <a:moveTo>
                    <a:pt x="279" y="301"/>
                  </a:moveTo>
                  <a:cubicBezTo>
                    <a:pt x="279" y="301"/>
                    <a:pt x="9" y="235"/>
                    <a:pt x="0" y="75"/>
                  </a:cubicBezTo>
                  <a:cubicBezTo>
                    <a:pt x="0" y="75"/>
                    <a:pt x="217" y="0"/>
                    <a:pt x="334" y="254"/>
                  </a:cubicBezTo>
                  <a:cubicBezTo>
                    <a:pt x="279" y="301"/>
                    <a:pt x="279" y="301"/>
                    <a:pt x="279" y="30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îsliďè">
              <a:extLst>
                <a:ext uri="{FF2B5EF4-FFF2-40B4-BE49-F238E27FC236}">
                  <a16:creationId xmlns:a16="http://schemas.microsoft.com/office/drawing/2014/main" id="{D9263A81-BC68-4F3F-8B2E-790A65E4EA1B}"/>
                </a:ext>
              </a:extLst>
            </p:cNvPr>
            <p:cNvSpPr/>
            <p:nvPr/>
          </p:nvSpPr>
          <p:spPr bwMode="auto">
            <a:xfrm>
              <a:off x="8513420" y="3081599"/>
              <a:ext cx="212039" cy="90002"/>
            </a:xfrm>
            <a:custGeom>
              <a:avLst/>
              <a:gdLst>
                <a:gd name="T0" fmla="*/ 149 w 159"/>
                <a:gd name="T1" fmla="*/ 0 h 67"/>
                <a:gd name="T2" fmla="*/ 0 w 159"/>
                <a:gd name="T3" fmla="*/ 63 h 67"/>
                <a:gd name="T4" fmla="*/ 2 w 159"/>
                <a:gd name="T5" fmla="*/ 67 h 67"/>
                <a:gd name="T6" fmla="*/ 159 w 159"/>
                <a:gd name="T7" fmla="*/ 8 h 67"/>
                <a:gd name="T8" fmla="*/ 149 w 15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7">
                  <a:moveTo>
                    <a:pt x="149" y="0"/>
                  </a:moveTo>
                  <a:cubicBezTo>
                    <a:pt x="58" y="8"/>
                    <a:pt x="0" y="63"/>
                    <a:pt x="0" y="63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1" y="52"/>
                    <a:pt x="78" y="10"/>
                    <a:pt x="159" y="8"/>
                  </a:cubicBezTo>
                  <a:cubicBezTo>
                    <a:pt x="156" y="5"/>
                    <a:pt x="153" y="2"/>
                    <a:pt x="149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isľíḍè">
              <a:extLst>
                <a:ext uri="{FF2B5EF4-FFF2-40B4-BE49-F238E27FC236}">
                  <a16:creationId xmlns:a16="http://schemas.microsoft.com/office/drawing/2014/main" id="{0A371E3B-1FF3-404D-9090-64B65A1E3867}"/>
                </a:ext>
              </a:extLst>
            </p:cNvPr>
            <p:cNvSpPr/>
            <p:nvPr/>
          </p:nvSpPr>
          <p:spPr bwMode="auto">
            <a:xfrm>
              <a:off x="8507318" y="2965664"/>
              <a:ext cx="506451" cy="402720"/>
            </a:xfrm>
            <a:custGeom>
              <a:avLst/>
              <a:gdLst>
                <a:gd name="T0" fmla="*/ 348 w 378"/>
                <a:gd name="T1" fmla="*/ 248 h 302"/>
                <a:gd name="T2" fmla="*/ 0 w 378"/>
                <a:gd name="T3" fmla="*/ 160 h 302"/>
                <a:gd name="T4" fmla="*/ 378 w 378"/>
                <a:gd name="T5" fmla="*/ 182 h 302"/>
                <a:gd name="T6" fmla="*/ 348 w 378"/>
                <a:gd name="T7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302">
                  <a:moveTo>
                    <a:pt x="348" y="248"/>
                  </a:moveTo>
                  <a:cubicBezTo>
                    <a:pt x="348" y="248"/>
                    <a:pt x="75" y="302"/>
                    <a:pt x="0" y="160"/>
                  </a:cubicBezTo>
                  <a:cubicBezTo>
                    <a:pt x="0" y="160"/>
                    <a:pt x="164" y="0"/>
                    <a:pt x="378" y="182"/>
                  </a:cubicBezTo>
                  <a:cubicBezTo>
                    <a:pt x="348" y="248"/>
                    <a:pt x="348" y="248"/>
                    <a:pt x="348" y="24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isḷïḑe">
              <a:extLst>
                <a:ext uri="{FF2B5EF4-FFF2-40B4-BE49-F238E27FC236}">
                  <a16:creationId xmlns:a16="http://schemas.microsoft.com/office/drawing/2014/main" id="{BA967E39-7C19-4674-92B7-6B6E8EEE5064}"/>
                </a:ext>
              </a:extLst>
            </p:cNvPr>
            <p:cNvSpPr/>
            <p:nvPr/>
          </p:nvSpPr>
          <p:spPr bwMode="auto">
            <a:xfrm>
              <a:off x="8579014" y="3289061"/>
              <a:ext cx="94578" cy="144919"/>
            </a:xfrm>
            <a:custGeom>
              <a:avLst/>
              <a:gdLst>
                <a:gd name="T0" fmla="*/ 57 w 71"/>
                <a:gd name="T1" fmla="*/ 0 h 109"/>
                <a:gd name="T2" fmla="*/ 0 w 71"/>
                <a:gd name="T3" fmla="*/ 104 h 109"/>
                <a:gd name="T4" fmla="*/ 10 w 71"/>
                <a:gd name="T5" fmla="*/ 109 h 109"/>
                <a:gd name="T6" fmla="*/ 71 w 71"/>
                <a:gd name="T7" fmla="*/ 4 h 109"/>
                <a:gd name="T8" fmla="*/ 57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57" y="0"/>
                  </a:moveTo>
                  <a:cubicBezTo>
                    <a:pt x="12" y="51"/>
                    <a:pt x="0" y="104"/>
                    <a:pt x="0" y="104"/>
                  </a:cubicBezTo>
                  <a:cubicBezTo>
                    <a:pt x="3" y="106"/>
                    <a:pt x="7" y="108"/>
                    <a:pt x="10" y="109"/>
                  </a:cubicBezTo>
                  <a:cubicBezTo>
                    <a:pt x="14" y="95"/>
                    <a:pt x="30" y="48"/>
                    <a:pt x="71" y="4"/>
                  </a:cubicBezTo>
                  <a:cubicBezTo>
                    <a:pt x="66" y="3"/>
                    <a:pt x="62" y="1"/>
                    <a:pt x="5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ïṣľiḑe">
              <a:extLst>
                <a:ext uri="{FF2B5EF4-FFF2-40B4-BE49-F238E27FC236}">
                  <a16:creationId xmlns:a16="http://schemas.microsoft.com/office/drawing/2014/main" id="{C1C24FC5-E97C-4DDF-917E-F8EA9240813F}"/>
                </a:ext>
              </a:extLst>
            </p:cNvPr>
            <p:cNvSpPr/>
            <p:nvPr/>
          </p:nvSpPr>
          <p:spPr bwMode="auto">
            <a:xfrm>
              <a:off x="8655287" y="3176177"/>
              <a:ext cx="236446" cy="117461"/>
            </a:xfrm>
            <a:custGeom>
              <a:avLst/>
              <a:gdLst>
                <a:gd name="T0" fmla="*/ 159 w 177"/>
                <a:gd name="T1" fmla="*/ 0 h 88"/>
                <a:gd name="T2" fmla="*/ 0 w 177"/>
                <a:gd name="T3" fmla="*/ 84 h 88"/>
                <a:gd name="T4" fmla="*/ 14 w 177"/>
                <a:gd name="T5" fmla="*/ 88 h 88"/>
                <a:gd name="T6" fmla="*/ 177 w 177"/>
                <a:gd name="T7" fmla="*/ 8 h 88"/>
                <a:gd name="T8" fmla="*/ 159 w 17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8">
                  <a:moveTo>
                    <a:pt x="159" y="0"/>
                  </a:moveTo>
                  <a:cubicBezTo>
                    <a:pt x="83" y="12"/>
                    <a:pt x="33" y="47"/>
                    <a:pt x="0" y="84"/>
                  </a:cubicBezTo>
                  <a:cubicBezTo>
                    <a:pt x="5" y="85"/>
                    <a:pt x="9" y="87"/>
                    <a:pt x="14" y="88"/>
                  </a:cubicBezTo>
                  <a:cubicBezTo>
                    <a:pt x="49" y="51"/>
                    <a:pt x="100" y="18"/>
                    <a:pt x="177" y="8"/>
                  </a:cubicBezTo>
                  <a:cubicBezTo>
                    <a:pt x="171" y="5"/>
                    <a:pt x="165" y="3"/>
                    <a:pt x="159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iSliḑê">
              <a:extLst>
                <a:ext uri="{FF2B5EF4-FFF2-40B4-BE49-F238E27FC236}">
                  <a16:creationId xmlns:a16="http://schemas.microsoft.com/office/drawing/2014/main" id="{A4F49308-50D6-413D-9D5F-3688CDE32AF7}"/>
                </a:ext>
              </a:extLst>
            </p:cNvPr>
            <p:cNvSpPr/>
            <p:nvPr/>
          </p:nvSpPr>
          <p:spPr bwMode="auto">
            <a:xfrm>
              <a:off x="8591218" y="3141091"/>
              <a:ext cx="454586" cy="402720"/>
            </a:xfrm>
            <a:custGeom>
              <a:avLst/>
              <a:gdLst>
                <a:gd name="T0" fmla="*/ 340 w 340"/>
                <a:gd name="T1" fmla="*/ 106 h 301"/>
                <a:gd name="T2" fmla="*/ 0 w 340"/>
                <a:gd name="T3" fmla="*/ 224 h 301"/>
                <a:gd name="T4" fmla="*/ 329 w 340"/>
                <a:gd name="T5" fmla="*/ 35 h 301"/>
                <a:gd name="T6" fmla="*/ 340 w 340"/>
                <a:gd name="T7" fmla="*/ 10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01">
                  <a:moveTo>
                    <a:pt x="340" y="106"/>
                  </a:moveTo>
                  <a:cubicBezTo>
                    <a:pt x="340" y="106"/>
                    <a:pt x="141" y="301"/>
                    <a:pt x="0" y="224"/>
                  </a:cubicBezTo>
                  <a:cubicBezTo>
                    <a:pt x="0" y="224"/>
                    <a:pt x="51" y="0"/>
                    <a:pt x="329" y="35"/>
                  </a:cubicBezTo>
                  <a:cubicBezTo>
                    <a:pt x="340" y="106"/>
                    <a:pt x="340" y="106"/>
                    <a:pt x="340" y="1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íšḻiḓe">
              <a:extLst>
                <a:ext uri="{FF2B5EF4-FFF2-40B4-BE49-F238E27FC236}">
                  <a16:creationId xmlns:a16="http://schemas.microsoft.com/office/drawing/2014/main" id="{0F239406-66FC-40FB-BD13-E9679B886B66}"/>
                </a:ext>
              </a:extLst>
            </p:cNvPr>
            <p:cNvSpPr/>
            <p:nvPr/>
          </p:nvSpPr>
          <p:spPr bwMode="auto">
            <a:xfrm>
              <a:off x="8781900" y="3432453"/>
              <a:ext cx="99155" cy="265429"/>
            </a:xfrm>
            <a:custGeom>
              <a:avLst/>
              <a:gdLst>
                <a:gd name="T0" fmla="*/ 32 w 74"/>
                <a:gd name="T1" fmla="*/ 0 h 198"/>
                <a:gd name="T2" fmla="*/ 16 w 74"/>
                <a:gd name="T3" fmla="*/ 7 h 198"/>
                <a:gd name="T4" fmla="*/ 66 w 74"/>
                <a:gd name="T5" fmla="*/ 198 h 198"/>
                <a:gd name="T6" fmla="*/ 74 w 74"/>
                <a:gd name="T7" fmla="*/ 194 h 198"/>
                <a:gd name="T8" fmla="*/ 32 w 74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98">
                  <a:moveTo>
                    <a:pt x="32" y="0"/>
                  </a:moveTo>
                  <a:cubicBezTo>
                    <a:pt x="27" y="2"/>
                    <a:pt x="21" y="5"/>
                    <a:pt x="16" y="7"/>
                  </a:cubicBezTo>
                  <a:cubicBezTo>
                    <a:pt x="0" y="119"/>
                    <a:pt x="66" y="198"/>
                    <a:pt x="66" y="198"/>
                  </a:cubicBezTo>
                  <a:cubicBezTo>
                    <a:pt x="69" y="197"/>
                    <a:pt x="71" y="196"/>
                    <a:pt x="74" y="194"/>
                  </a:cubicBezTo>
                  <a:cubicBezTo>
                    <a:pt x="57" y="170"/>
                    <a:pt x="14" y="96"/>
                    <a:pt x="3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iṡliḓè">
              <a:extLst>
                <a:ext uri="{FF2B5EF4-FFF2-40B4-BE49-F238E27FC236}">
                  <a16:creationId xmlns:a16="http://schemas.microsoft.com/office/drawing/2014/main" id="{CFDF1391-2C73-4DC3-A04C-BC1DDAB87084}"/>
                </a:ext>
              </a:extLst>
            </p:cNvPr>
            <p:cNvSpPr/>
            <p:nvPr/>
          </p:nvSpPr>
          <p:spPr bwMode="auto">
            <a:xfrm>
              <a:off x="8693424" y="3202109"/>
              <a:ext cx="392043" cy="501876"/>
            </a:xfrm>
            <a:custGeom>
              <a:avLst/>
              <a:gdLst>
                <a:gd name="T0" fmla="*/ 260 w 293"/>
                <a:gd name="T1" fmla="*/ 35 h 376"/>
                <a:gd name="T2" fmla="*/ 146 w 293"/>
                <a:gd name="T3" fmla="*/ 376 h 376"/>
                <a:gd name="T4" fmla="*/ 197 w 293"/>
                <a:gd name="T5" fmla="*/ 0 h 376"/>
                <a:gd name="T6" fmla="*/ 260 w 293"/>
                <a:gd name="T7" fmla="*/ 3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376">
                  <a:moveTo>
                    <a:pt x="260" y="35"/>
                  </a:moveTo>
                  <a:cubicBezTo>
                    <a:pt x="260" y="35"/>
                    <a:pt x="293" y="311"/>
                    <a:pt x="146" y="376"/>
                  </a:cubicBezTo>
                  <a:cubicBezTo>
                    <a:pt x="146" y="376"/>
                    <a:pt x="0" y="199"/>
                    <a:pt x="197" y="0"/>
                  </a:cubicBezTo>
                  <a:cubicBezTo>
                    <a:pt x="260" y="35"/>
                    <a:pt x="260" y="35"/>
                    <a:pt x="260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íš1ïḍé">
              <a:extLst>
                <a:ext uri="{FF2B5EF4-FFF2-40B4-BE49-F238E27FC236}">
                  <a16:creationId xmlns:a16="http://schemas.microsoft.com/office/drawing/2014/main" id="{1EBA1617-FE2D-4315-A501-36085477E426}"/>
                </a:ext>
              </a:extLst>
            </p:cNvPr>
            <p:cNvSpPr/>
            <p:nvPr/>
          </p:nvSpPr>
          <p:spPr bwMode="auto">
            <a:xfrm>
              <a:off x="9042753" y="3221941"/>
              <a:ext cx="45764" cy="53391"/>
            </a:xfrm>
            <a:custGeom>
              <a:avLst/>
              <a:gdLst>
                <a:gd name="T0" fmla="*/ 28 w 34"/>
                <a:gd name="T1" fmla="*/ 0 h 40"/>
                <a:gd name="T2" fmla="*/ 0 w 34"/>
                <a:gd name="T3" fmla="*/ 30 h 40"/>
                <a:gd name="T4" fmla="*/ 1 w 34"/>
                <a:gd name="T5" fmla="*/ 40 h 40"/>
                <a:gd name="T6" fmla="*/ 34 w 34"/>
                <a:gd name="T7" fmla="*/ 3 h 40"/>
                <a:gd name="T8" fmla="*/ 28 w 3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28" y="0"/>
                  </a:moveTo>
                  <a:cubicBezTo>
                    <a:pt x="18" y="10"/>
                    <a:pt x="9" y="20"/>
                    <a:pt x="0" y="30"/>
                  </a:cubicBezTo>
                  <a:cubicBezTo>
                    <a:pt x="1" y="33"/>
                    <a:pt x="1" y="36"/>
                    <a:pt x="1" y="40"/>
                  </a:cubicBezTo>
                  <a:cubicBezTo>
                    <a:pt x="11" y="28"/>
                    <a:pt x="22" y="16"/>
                    <a:pt x="34" y="3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íšliḋe">
              <a:extLst>
                <a:ext uri="{FF2B5EF4-FFF2-40B4-BE49-F238E27FC236}">
                  <a16:creationId xmlns:a16="http://schemas.microsoft.com/office/drawing/2014/main" id="{D4115873-19CD-4EDB-A862-2EB3CD8211CA}"/>
                </a:ext>
              </a:extLst>
            </p:cNvPr>
            <p:cNvSpPr/>
            <p:nvPr/>
          </p:nvSpPr>
          <p:spPr bwMode="auto">
            <a:xfrm>
              <a:off x="8966480" y="3630763"/>
              <a:ext cx="54916" cy="91527"/>
            </a:xfrm>
            <a:custGeom>
              <a:avLst/>
              <a:gdLst>
                <a:gd name="T0" fmla="*/ 7 w 41"/>
                <a:gd name="T1" fmla="*/ 0 h 69"/>
                <a:gd name="T2" fmla="*/ 0 w 41"/>
                <a:gd name="T3" fmla="*/ 9 h 69"/>
                <a:gd name="T4" fmla="*/ 34 w 41"/>
                <a:gd name="T5" fmla="*/ 69 h 69"/>
                <a:gd name="T6" fmla="*/ 41 w 41"/>
                <a:gd name="T7" fmla="*/ 66 h 69"/>
                <a:gd name="T8" fmla="*/ 7 w 4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7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5" y="47"/>
                    <a:pt x="34" y="69"/>
                    <a:pt x="34" y="69"/>
                  </a:cubicBezTo>
                  <a:cubicBezTo>
                    <a:pt x="36" y="68"/>
                    <a:pt x="39" y="67"/>
                    <a:pt x="41" y="66"/>
                  </a:cubicBezTo>
                  <a:cubicBezTo>
                    <a:pt x="35" y="58"/>
                    <a:pt x="19" y="35"/>
                    <a:pt x="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iṥļidê">
              <a:extLst>
                <a:ext uri="{FF2B5EF4-FFF2-40B4-BE49-F238E27FC236}">
                  <a16:creationId xmlns:a16="http://schemas.microsoft.com/office/drawing/2014/main" id="{E6343299-5312-4CD7-A00C-B7D4F9CB07EE}"/>
                </a:ext>
              </a:extLst>
            </p:cNvPr>
            <p:cNvSpPr/>
            <p:nvPr/>
          </p:nvSpPr>
          <p:spPr bwMode="auto">
            <a:xfrm>
              <a:off x="8920716" y="3261602"/>
              <a:ext cx="123562" cy="381364"/>
            </a:xfrm>
            <a:custGeom>
              <a:avLst/>
              <a:gdLst>
                <a:gd name="T0" fmla="*/ 78 w 93"/>
                <a:gd name="T1" fmla="*/ 31 h 285"/>
                <a:gd name="T2" fmla="*/ 58 w 93"/>
                <a:gd name="T3" fmla="*/ 48 h 285"/>
                <a:gd name="T4" fmla="*/ 35 w 93"/>
                <a:gd name="T5" fmla="*/ 285 h 285"/>
                <a:gd name="T6" fmla="*/ 42 w 93"/>
                <a:gd name="T7" fmla="*/ 276 h 285"/>
                <a:gd name="T8" fmla="*/ 26 w 93"/>
                <a:gd name="T9" fmla="*/ 189 h 285"/>
                <a:gd name="T10" fmla="*/ 26 w 93"/>
                <a:gd name="T11" fmla="*/ 189 h 285"/>
                <a:gd name="T12" fmla="*/ 78 w 93"/>
                <a:gd name="T13" fmla="*/ 31 h 285"/>
                <a:gd name="T14" fmla="*/ 92 w 93"/>
                <a:gd name="T15" fmla="*/ 0 h 285"/>
                <a:gd name="T16" fmla="*/ 91 w 93"/>
                <a:gd name="T17" fmla="*/ 1 h 285"/>
                <a:gd name="T18" fmla="*/ 93 w 93"/>
                <a:gd name="T19" fmla="*/ 11 h 285"/>
                <a:gd name="T20" fmla="*/ 93 w 93"/>
                <a:gd name="T21" fmla="*/ 10 h 285"/>
                <a:gd name="T22" fmla="*/ 92 w 93"/>
                <a:gd name="T2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285">
                  <a:moveTo>
                    <a:pt x="78" y="31"/>
                  </a:moveTo>
                  <a:cubicBezTo>
                    <a:pt x="73" y="36"/>
                    <a:pt x="66" y="41"/>
                    <a:pt x="58" y="48"/>
                  </a:cubicBezTo>
                  <a:cubicBezTo>
                    <a:pt x="0" y="145"/>
                    <a:pt x="14" y="231"/>
                    <a:pt x="35" y="285"/>
                  </a:cubicBezTo>
                  <a:cubicBezTo>
                    <a:pt x="37" y="282"/>
                    <a:pt x="40" y="279"/>
                    <a:pt x="42" y="276"/>
                  </a:cubicBezTo>
                  <a:cubicBezTo>
                    <a:pt x="33" y="252"/>
                    <a:pt x="26" y="223"/>
                    <a:pt x="26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6" y="142"/>
                    <a:pt x="39" y="88"/>
                    <a:pt x="78" y="31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1" y="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6"/>
                    <a:pt x="93" y="3"/>
                    <a:pt x="9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işļídé">
              <a:extLst>
                <a:ext uri="{FF2B5EF4-FFF2-40B4-BE49-F238E27FC236}">
                  <a16:creationId xmlns:a16="http://schemas.microsoft.com/office/drawing/2014/main" id="{047B5628-1883-428C-B55E-B00B0599B1BD}"/>
                </a:ext>
              </a:extLst>
            </p:cNvPr>
            <p:cNvSpPr/>
            <p:nvPr/>
          </p:nvSpPr>
          <p:spPr bwMode="auto">
            <a:xfrm>
              <a:off x="8829189" y="3221941"/>
              <a:ext cx="393567" cy="500350"/>
            </a:xfrm>
            <a:custGeom>
              <a:avLst/>
              <a:gdLst>
                <a:gd name="T0" fmla="*/ 261 w 294"/>
                <a:gd name="T1" fmla="*/ 35 h 375"/>
                <a:gd name="T2" fmla="*/ 146 w 294"/>
                <a:gd name="T3" fmla="*/ 375 h 375"/>
                <a:gd name="T4" fmla="*/ 197 w 294"/>
                <a:gd name="T5" fmla="*/ 0 h 375"/>
                <a:gd name="T6" fmla="*/ 261 w 294"/>
                <a:gd name="T7" fmla="*/ 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75">
                  <a:moveTo>
                    <a:pt x="261" y="35"/>
                  </a:moveTo>
                  <a:cubicBezTo>
                    <a:pt x="261" y="35"/>
                    <a:pt x="294" y="311"/>
                    <a:pt x="146" y="375"/>
                  </a:cubicBezTo>
                  <a:cubicBezTo>
                    <a:pt x="146" y="375"/>
                    <a:pt x="0" y="199"/>
                    <a:pt x="197" y="0"/>
                  </a:cubicBezTo>
                  <a:cubicBezTo>
                    <a:pt x="261" y="35"/>
                    <a:pt x="261" y="35"/>
                    <a:pt x="261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íSlíḑe">
              <a:extLst>
                <a:ext uri="{FF2B5EF4-FFF2-40B4-BE49-F238E27FC236}">
                  <a16:creationId xmlns:a16="http://schemas.microsoft.com/office/drawing/2014/main" id="{B8C623C9-8BF6-4E86-8F5F-BB6B72AA32C2}"/>
                </a:ext>
              </a:extLst>
            </p:cNvPr>
            <p:cNvSpPr/>
            <p:nvPr/>
          </p:nvSpPr>
          <p:spPr bwMode="auto">
            <a:xfrm>
              <a:off x="9204451" y="3623135"/>
              <a:ext cx="169326" cy="67120"/>
            </a:xfrm>
            <a:custGeom>
              <a:avLst/>
              <a:gdLst>
                <a:gd name="T0" fmla="*/ 0 w 126"/>
                <a:gd name="T1" fmla="*/ 0 h 50"/>
                <a:gd name="T2" fmla="*/ 1 w 126"/>
                <a:gd name="T3" fmla="*/ 7 h 50"/>
                <a:gd name="T4" fmla="*/ 126 w 126"/>
                <a:gd name="T5" fmla="*/ 50 h 50"/>
                <a:gd name="T6" fmla="*/ 126 w 126"/>
                <a:gd name="T7" fmla="*/ 50 h 50"/>
                <a:gd name="T8" fmla="*/ 0 w 12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0">
                  <a:moveTo>
                    <a:pt x="0" y="0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63" y="49"/>
                    <a:pt x="126" y="50"/>
                    <a:pt x="126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05" y="47"/>
                    <a:pt x="51" y="38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ïšḻiḑê">
              <a:extLst>
                <a:ext uri="{FF2B5EF4-FFF2-40B4-BE49-F238E27FC236}">
                  <a16:creationId xmlns:a16="http://schemas.microsoft.com/office/drawing/2014/main" id="{E686B5AC-32E4-4589-BB25-9C4828B5183B}"/>
                </a:ext>
              </a:extLst>
            </p:cNvPr>
            <p:cNvSpPr/>
            <p:nvPr/>
          </p:nvSpPr>
          <p:spPr bwMode="auto">
            <a:xfrm>
              <a:off x="9146483" y="3572795"/>
              <a:ext cx="59493" cy="59493"/>
            </a:xfrm>
            <a:custGeom>
              <a:avLst/>
              <a:gdLst>
                <a:gd name="T0" fmla="*/ 3 w 45"/>
                <a:gd name="T1" fmla="*/ 0 h 44"/>
                <a:gd name="T2" fmla="*/ 0 w 45"/>
                <a:gd name="T3" fmla="*/ 7 h 44"/>
                <a:gd name="T4" fmla="*/ 45 w 45"/>
                <a:gd name="T5" fmla="*/ 44 h 44"/>
                <a:gd name="T6" fmla="*/ 44 w 45"/>
                <a:gd name="T7" fmla="*/ 37 h 44"/>
                <a:gd name="T8" fmla="*/ 3 w 4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4">
                  <a:moveTo>
                    <a:pt x="3" y="0"/>
                  </a:moveTo>
                  <a:cubicBezTo>
                    <a:pt x="2" y="2"/>
                    <a:pt x="1" y="4"/>
                    <a:pt x="0" y="7"/>
                  </a:cubicBezTo>
                  <a:cubicBezTo>
                    <a:pt x="14" y="22"/>
                    <a:pt x="30" y="34"/>
                    <a:pt x="45" y="44"/>
                  </a:cubicBezTo>
                  <a:cubicBezTo>
                    <a:pt x="44" y="42"/>
                    <a:pt x="44" y="40"/>
                    <a:pt x="44" y="37"/>
                  </a:cubicBezTo>
                  <a:cubicBezTo>
                    <a:pt x="30" y="27"/>
                    <a:pt x="16" y="15"/>
                    <a:pt x="3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iSḷîḓé">
              <a:extLst>
                <a:ext uri="{FF2B5EF4-FFF2-40B4-BE49-F238E27FC236}">
                  <a16:creationId xmlns:a16="http://schemas.microsoft.com/office/drawing/2014/main" id="{7E4FCCC7-1DA4-454B-AC80-E82C020535FC}"/>
                </a:ext>
              </a:extLst>
            </p:cNvPr>
            <p:cNvSpPr/>
            <p:nvPr/>
          </p:nvSpPr>
          <p:spPr bwMode="auto">
            <a:xfrm>
              <a:off x="9051905" y="3275331"/>
              <a:ext cx="399669" cy="414924"/>
            </a:xfrm>
            <a:custGeom>
              <a:avLst/>
              <a:gdLst>
                <a:gd name="T0" fmla="*/ 68 w 298"/>
                <a:gd name="T1" fmla="*/ 0 h 310"/>
                <a:gd name="T2" fmla="*/ 249 w 298"/>
                <a:gd name="T3" fmla="*/ 310 h 310"/>
                <a:gd name="T4" fmla="*/ 0 w 298"/>
                <a:gd name="T5" fmla="*/ 25 h 310"/>
                <a:gd name="T6" fmla="*/ 68 w 298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310">
                  <a:moveTo>
                    <a:pt x="68" y="0"/>
                  </a:moveTo>
                  <a:cubicBezTo>
                    <a:pt x="68" y="0"/>
                    <a:pt x="298" y="157"/>
                    <a:pt x="249" y="310"/>
                  </a:cubicBezTo>
                  <a:cubicBezTo>
                    <a:pt x="249" y="310"/>
                    <a:pt x="20" y="305"/>
                    <a:pt x="0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ïṡļïdè">
              <a:extLst>
                <a:ext uri="{FF2B5EF4-FFF2-40B4-BE49-F238E27FC236}">
                  <a16:creationId xmlns:a16="http://schemas.microsoft.com/office/drawing/2014/main" id="{08A8BFC7-80BE-4255-9FFB-3873169A4E36}"/>
                </a:ext>
              </a:extLst>
            </p:cNvPr>
            <p:cNvSpPr/>
            <p:nvPr/>
          </p:nvSpPr>
          <p:spPr bwMode="auto">
            <a:xfrm>
              <a:off x="9178519" y="3226516"/>
              <a:ext cx="42713" cy="50341"/>
            </a:xfrm>
            <a:custGeom>
              <a:avLst/>
              <a:gdLst>
                <a:gd name="T0" fmla="*/ 28 w 32"/>
                <a:gd name="T1" fmla="*/ 0 h 37"/>
                <a:gd name="T2" fmla="*/ 0 w 32"/>
                <a:gd name="T3" fmla="*/ 32 h 37"/>
                <a:gd name="T4" fmla="*/ 0 w 32"/>
                <a:gd name="T5" fmla="*/ 37 h 37"/>
                <a:gd name="T6" fmla="*/ 32 w 32"/>
                <a:gd name="T7" fmla="*/ 1 h 37"/>
                <a:gd name="T8" fmla="*/ 28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28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4"/>
                    <a:pt x="0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î$ľíďé">
              <a:extLst>
                <a:ext uri="{FF2B5EF4-FFF2-40B4-BE49-F238E27FC236}">
                  <a16:creationId xmlns:a16="http://schemas.microsoft.com/office/drawing/2014/main" id="{36986587-6AC0-43B0-BEFC-111DD934C26B}"/>
                </a:ext>
              </a:extLst>
            </p:cNvPr>
            <p:cNvSpPr/>
            <p:nvPr/>
          </p:nvSpPr>
          <p:spPr bwMode="auto">
            <a:xfrm>
              <a:off x="9373777" y="3534659"/>
              <a:ext cx="237971" cy="51866"/>
            </a:xfrm>
            <a:custGeom>
              <a:avLst/>
              <a:gdLst>
                <a:gd name="T0" fmla="*/ 0 w 178"/>
                <a:gd name="T1" fmla="*/ 0 h 39"/>
                <a:gd name="T2" fmla="*/ 5 w 178"/>
                <a:gd name="T3" fmla="*/ 12 h 39"/>
                <a:gd name="T4" fmla="*/ 116 w 178"/>
                <a:gd name="T5" fmla="*/ 39 h 39"/>
                <a:gd name="T6" fmla="*/ 178 w 178"/>
                <a:gd name="T7" fmla="*/ 31 h 39"/>
                <a:gd name="T8" fmla="*/ 177 w 178"/>
                <a:gd name="T9" fmla="*/ 29 h 39"/>
                <a:gd name="T10" fmla="*/ 177 w 178"/>
                <a:gd name="T11" fmla="*/ 29 h 39"/>
                <a:gd name="T12" fmla="*/ 177 w 178"/>
                <a:gd name="T13" fmla="*/ 29 h 39"/>
                <a:gd name="T14" fmla="*/ 177 w 178"/>
                <a:gd name="T15" fmla="*/ 29 h 39"/>
                <a:gd name="T16" fmla="*/ 177 w 178"/>
                <a:gd name="T17" fmla="*/ 29 h 39"/>
                <a:gd name="T18" fmla="*/ 177 w 178"/>
                <a:gd name="T19" fmla="*/ 29 h 39"/>
                <a:gd name="T20" fmla="*/ 126 w 178"/>
                <a:gd name="T21" fmla="*/ 34 h 39"/>
                <a:gd name="T22" fmla="*/ 0 w 178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9">
                  <a:moveTo>
                    <a:pt x="0" y="0"/>
                  </a:moveTo>
                  <a:cubicBezTo>
                    <a:pt x="2" y="4"/>
                    <a:pt x="4" y="8"/>
                    <a:pt x="5" y="12"/>
                  </a:cubicBezTo>
                  <a:cubicBezTo>
                    <a:pt x="46" y="33"/>
                    <a:pt x="85" y="39"/>
                    <a:pt x="116" y="39"/>
                  </a:cubicBezTo>
                  <a:cubicBezTo>
                    <a:pt x="142" y="39"/>
                    <a:pt x="163" y="35"/>
                    <a:pt x="178" y="31"/>
                  </a:cubicBezTo>
                  <a:cubicBezTo>
                    <a:pt x="177" y="30"/>
                    <a:pt x="177" y="30"/>
                    <a:pt x="177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64" y="32"/>
                    <a:pt x="146" y="34"/>
                    <a:pt x="126" y="34"/>
                  </a:cubicBezTo>
                  <a:cubicBezTo>
                    <a:pt x="90" y="34"/>
                    <a:pt x="47" y="27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îsḷîḑè">
              <a:extLst>
                <a:ext uri="{FF2B5EF4-FFF2-40B4-BE49-F238E27FC236}">
                  <a16:creationId xmlns:a16="http://schemas.microsoft.com/office/drawing/2014/main" id="{3E6EF8E8-0D2A-4B06-9AB0-EA6F05BDC8AB}"/>
                </a:ext>
              </a:extLst>
            </p:cNvPr>
            <p:cNvSpPr/>
            <p:nvPr/>
          </p:nvSpPr>
          <p:spPr bwMode="auto">
            <a:xfrm>
              <a:off x="9181569" y="3333298"/>
              <a:ext cx="198309" cy="216615"/>
            </a:xfrm>
            <a:custGeom>
              <a:avLst/>
              <a:gdLst>
                <a:gd name="T0" fmla="*/ 0 w 148"/>
                <a:gd name="T1" fmla="*/ 0 h 163"/>
                <a:gd name="T2" fmla="*/ 0 w 148"/>
                <a:gd name="T3" fmla="*/ 16 h 163"/>
                <a:gd name="T4" fmla="*/ 0 w 148"/>
                <a:gd name="T5" fmla="*/ 20 h 163"/>
                <a:gd name="T6" fmla="*/ 148 w 148"/>
                <a:gd name="T7" fmla="*/ 163 h 163"/>
                <a:gd name="T8" fmla="*/ 143 w 148"/>
                <a:gd name="T9" fmla="*/ 151 h 163"/>
                <a:gd name="T10" fmla="*/ 0 w 148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63">
                  <a:moveTo>
                    <a:pt x="0" y="0"/>
                  </a:moveTo>
                  <a:cubicBezTo>
                    <a:pt x="0" y="5"/>
                    <a:pt x="0" y="10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48" y="96"/>
                    <a:pt x="100" y="140"/>
                    <a:pt x="148" y="163"/>
                  </a:cubicBezTo>
                  <a:cubicBezTo>
                    <a:pt x="147" y="159"/>
                    <a:pt x="145" y="155"/>
                    <a:pt x="143" y="151"/>
                  </a:cubicBezTo>
                  <a:cubicBezTo>
                    <a:pt x="96" y="124"/>
                    <a:pt x="46" y="78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íšliḋè">
              <a:extLst>
                <a:ext uri="{FF2B5EF4-FFF2-40B4-BE49-F238E27FC236}">
                  <a16:creationId xmlns:a16="http://schemas.microsoft.com/office/drawing/2014/main" id="{F0D02BEA-A791-406E-83BE-F9DC394FAAC7}"/>
                </a:ext>
              </a:extLst>
            </p:cNvPr>
            <p:cNvSpPr/>
            <p:nvPr/>
          </p:nvSpPr>
          <p:spPr bwMode="auto">
            <a:xfrm>
              <a:off x="9161738" y="3220415"/>
              <a:ext cx="488146" cy="466790"/>
            </a:xfrm>
            <a:custGeom>
              <a:avLst/>
              <a:gdLst>
                <a:gd name="T0" fmla="*/ 49 w 364"/>
                <a:gd name="T1" fmla="*/ 0 h 349"/>
                <a:gd name="T2" fmla="*/ 364 w 364"/>
                <a:gd name="T3" fmla="*/ 255 h 349"/>
                <a:gd name="T4" fmla="*/ 0 w 364"/>
                <a:gd name="T5" fmla="*/ 57 h 349"/>
                <a:gd name="T6" fmla="*/ 49 w 364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49">
                  <a:moveTo>
                    <a:pt x="49" y="0"/>
                  </a:moveTo>
                  <a:cubicBezTo>
                    <a:pt x="49" y="0"/>
                    <a:pt x="332" y="68"/>
                    <a:pt x="364" y="255"/>
                  </a:cubicBezTo>
                  <a:cubicBezTo>
                    <a:pt x="364" y="255"/>
                    <a:pt x="155" y="349"/>
                    <a:pt x="0" y="57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iSḻîďê">
              <a:extLst>
                <a:ext uri="{FF2B5EF4-FFF2-40B4-BE49-F238E27FC236}">
                  <a16:creationId xmlns:a16="http://schemas.microsoft.com/office/drawing/2014/main" id="{536F104A-35E7-4F9B-9EDA-AAE4F227A8B7}"/>
                </a:ext>
              </a:extLst>
            </p:cNvPr>
            <p:cNvSpPr/>
            <p:nvPr/>
          </p:nvSpPr>
          <p:spPr bwMode="auto">
            <a:xfrm>
              <a:off x="8896309" y="2675827"/>
              <a:ext cx="417975" cy="482044"/>
            </a:xfrm>
            <a:custGeom>
              <a:avLst/>
              <a:gdLst>
                <a:gd name="T0" fmla="*/ 151 w 313"/>
                <a:gd name="T1" fmla="*/ 356 h 360"/>
                <a:gd name="T2" fmla="*/ 104 w 313"/>
                <a:gd name="T3" fmla="*/ 0 h 360"/>
                <a:gd name="T4" fmla="*/ 224 w 313"/>
                <a:gd name="T5" fmla="*/ 360 h 360"/>
                <a:gd name="T6" fmla="*/ 151 w 313"/>
                <a:gd name="T7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51" y="356"/>
                  </a:moveTo>
                  <a:cubicBezTo>
                    <a:pt x="151" y="356"/>
                    <a:pt x="0" y="123"/>
                    <a:pt x="104" y="0"/>
                  </a:cubicBezTo>
                  <a:cubicBezTo>
                    <a:pt x="104" y="0"/>
                    <a:pt x="313" y="94"/>
                    <a:pt x="224" y="360"/>
                  </a:cubicBezTo>
                  <a:cubicBezTo>
                    <a:pt x="151" y="356"/>
                    <a:pt x="151" y="356"/>
                    <a:pt x="151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iṩlïḑé">
              <a:extLst>
                <a:ext uri="{FF2B5EF4-FFF2-40B4-BE49-F238E27FC236}">
                  <a16:creationId xmlns:a16="http://schemas.microsoft.com/office/drawing/2014/main" id="{5C795F08-9E46-4F3D-BAAC-A0FE7337BBEF}"/>
                </a:ext>
              </a:extLst>
            </p:cNvPr>
            <p:cNvSpPr/>
            <p:nvPr/>
          </p:nvSpPr>
          <p:spPr bwMode="auto">
            <a:xfrm>
              <a:off x="8986311" y="2675827"/>
              <a:ext cx="239497" cy="482044"/>
            </a:xfrm>
            <a:custGeom>
              <a:avLst/>
              <a:gdLst>
                <a:gd name="T0" fmla="*/ 37 w 179"/>
                <a:gd name="T1" fmla="*/ 0 h 360"/>
                <a:gd name="T2" fmla="*/ 1 w 179"/>
                <a:gd name="T3" fmla="*/ 95 h 360"/>
                <a:gd name="T4" fmla="*/ 0 w 179"/>
                <a:gd name="T5" fmla="*/ 110 h 360"/>
                <a:gd name="T6" fmla="*/ 84 w 179"/>
                <a:gd name="T7" fmla="*/ 356 h 360"/>
                <a:gd name="T8" fmla="*/ 157 w 179"/>
                <a:gd name="T9" fmla="*/ 360 h 360"/>
                <a:gd name="T10" fmla="*/ 179 w 179"/>
                <a:gd name="T11" fmla="*/ 235 h 360"/>
                <a:gd name="T12" fmla="*/ 155 w 179"/>
                <a:gd name="T13" fmla="*/ 122 h 360"/>
                <a:gd name="T14" fmla="*/ 155 w 179"/>
                <a:gd name="T15" fmla="*/ 121 h 360"/>
                <a:gd name="T16" fmla="*/ 37 w 179"/>
                <a:gd name="T1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60">
                  <a:moveTo>
                    <a:pt x="37" y="0"/>
                  </a:moveTo>
                  <a:cubicBezTo>
                    <a:pt x="14" y="28"/>
                    <a:pt x="3" y="60"/>
                    <a:pt x="1" y="95"/>
                  </a:cubicBezTo>
                  <a:cubicBezTo>
                    <a:pt x="1" y="100"/>
                    <a:pt x="0" y="105"/>
                    <a:pt x="0" y="110"/>
                  </a:cubicBezTo>
                  <a:cubicBezTo>
                    <a:pt x="0" y="227"/>
                    <a:pt x="84" y="356"/>
                    <a:pt x="84" y="356"/>
                  </a:cubicBezTo>
                  <a:cubicBezTo>
                    <a:pt x="157" y="360"/>
                    <a:pt x="157" y="360"/>
                    <a:pt x="157" y="360"/>
                  </a:cubicBezTo>
                  <a:cubicBezTo>
                    <a:pt x="173" y="313"/>
                    <a:pt x="179" y="272"/>
                    <a:pt x="179" y="235"/>
                  </a:cubicBezTo>
                  <a:cubicBezTo>
                    <a:pt x="179" y="190"/>
                    <a:pt x="169" y="153"/>
                    <a:pt x="155" y="122"/>
                  </a:cubicBezTo>
                  <a:cubicBezTo>
                    <a:pt x="155" y="122"/>
                    <a:pt x="155" y="121"/>
                    <a:pt x="155" y="121"/>
                  </a:cubicBezTo>
                  <a:cubicBezTo>
                    <a:pt x="114" y="35"/>
                    <a:pt x="37" y="0"/>
                    <a:pt x="3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ïŝ1ïḓè">
              <a:extLst>
                <a:ext uri="{FF2B5EF4-FFF2-40B4-BE49-F238E27FC236}">
                  <a16:creationId xmlns:a16="http://schemas.microsoft.com/office/drawing/2014/main" id="{3445F5BA-00BD-442B-B61D-E4488032D669}"/>
                </a:ext>
              </a:extLst>
            </p:cNvPr>
            <p:cNvSpPr/>
            <p:nvPr/>
          </p:nvSpPr>
          <p:spPr bwMode="auto">
            <a:xfrm>
              <a:off x="8626304" y="2819220"/>
              <a:ext cx="446959" cy="402720"/>
            </a:xfrm>
            <a:custGeom>
              <a:avLst/>
              <a:gdLst>
                <a:gd name="T0" fmla="*/ 279 w 334"/>
                <a:gd name="T1" fmla="*/ 301 h 301"/>
                <a:gd name="T2" fmla="*/ 0 w 334"/>
                <a:gd name="T3" fmla="*/ 75 h 301"/>
                <a:gd name="T4" fmla="*/ 334 w 334"/>
                <a:gd name="T5" fmla="*/ 254 h 301"/>
                <a:gd name="T6" fmla="*/ 279 w 334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01">
                  <a:moveTo>
                    <a:pt x="279" y="301"/>
                  </a:moveTo>
                  <a:cubicBezTo>
                    <a:pt x="279" y="301"/>
                    <a:pt x="9" y="235"/>
                    <a:pt x="0" y="75"/>
                  </a:cubicBezTo>
                  <a:cubicBezTo>
                    <a:pt x="0" y="75"/>
                    <a:pt x="217" y="0"/>
                    <a:pt x="334" y="254"/>
                  </a:cubicBezTo>
                  <a:cubicBezTo>
                    <a:pt x="279" y="301"/>
                    <a:pt x="279" y="301"/>
                    <a:pt x="279" y="30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ïṡḻiḋè">
              <a:extLst>
                <a:ext uri="{FF2B5EF4-FFF2-40B4-BE49-F238E27FC236}">
                  <a16:creationId xmlns:a16="http://schemas.microsoft.com/office/drawing/2014/main" id="{0019D710-33A8-44AD-96B2-531AE7D343E4}"/>
                </a:ext>
              </a:extLst>
            </p:cNvPr>
            <p:cNvSpPr/>
            <p:nvPr/>
          </p:nvSpPr>
          <p:spPr bwMode="auto">
            <a:xfrm>
              <a:off x="8626304" y="2904646"/>
              <a:ext cx="446959" cy="288312"/>
            </a:xfrm>
            <a:custGeom>
              <a:avLst/>
              <a:gdLst>
                <a:gd name="T0" fmla="*/ 73 w 334"/>
                <a:gd name="T1" fmla="*/ 0 h 216"/>
                <a:gd name="T2" fmla="*/ 0 w 334"/>
                <a:gd name="T3" fmla="*/ 11 h 216"/>
                <a:gd name="T4" fmla="*/ 199 w 334"/>
                <a:gd name="T5" fmla="*/ 211 h 216"/>
                <a:gd name="T6" fmla="*/ 246 w 334"/>
                <a:gd name="T7" fmla="*/ 208 h 216"/>
                <a:gd name="T8" fmla="*/ 303 w 334"/>
                <a:gd name="T9" fmla="*/ 212 h 216"/>
                <a:gd name="T10" fmla="*/ 304 w 334"/>
                <a:gd name="T11" fmla="*/ 216 h 216"/>
                <a:gd name="T12" fmla="*/ 334 w 334"/>
                <a:gd name="T13" fmla="*/ 190 h 216"/>
                <a:gd name="T14" fmla="*/ 332 w 334"/>
                <a:gd name="T15" fmla="*/ 186 h 216"/>
                <a:gd name="T16" fmla="*/ 162 w 334"/>
                <a:gd name="T17" fmla="*/ 16 h 216"/>
                <a:gd name="T18" fmla="*/ 73 w 334"/>
                <a:gd name="T1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16">
                  <a:moveTo>
                    <a:pt x="73" y="0"/>
                  </a:moveTo>
                  <a:cubicBezTo>
                    <a:pt x="30" y="0"/>
                    <a:pt x="0" y="11"/>
                    <a:pt x="0" y="11"/>
                  </a:cubicBezTo>
                  <a:cubicBezTo>
                    <a:pt x="6" y="114"/>
                    <a:pt x="119" y="178"/>
                    <a:pt x="199" y="211"/>
                  </a:cubicBezTo>
                  <a:cubicBezTo>
                    <a:pt x="214" y="209"/>
                    <a:pt x="230" y="208"/>
                    <a:pt x="246" y="208"/>
                  </a:cubicBezTo>
                  <a:cubicBezTo>
                    <a:pt x="264" y="208"/>
                    <a:pt x="283" y="209"/>
                    <a:pt x="303" y="212"/>
                  </a:cubicBezTo>
                  <a:cubicBezTo>
                    <a:pt x="304" y="216"/>
                    <a:pt x="304" y="216"/>
                    <a:pt x="304" y="216"/>
                  </a:cubicBezTo>
                  <a:cubicBezTo>
                    <a:pt x="334" y="190"/>
                    <a:pt x="334" y="190"/>
                    <a:pt x="334" y="190"/>
                  </a:cubicBezTo>
                  <a:cubicBezTo>
                    <a:pt x="333" y="189"/>
                    <a:pt x="333" y="188"/>
                    <a:pt x="332" y="186"/>
                  </a:cubicBezTo>
                  <a:cubicBezTo>
                    <a:pt x="284" y="85"/>
                    <a:pt x="221" y="37"/>
                    <a:pt x="162" y="16"/>
                  </a:cubicBezTo>
                  <a:cubicBezTo>
                    <a:pt x="130" y="4"/>
                    <a:pt x="99" y="0"/>
                    <a:pt x="7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ṡļíḍê">
              <a:extLst>
                <a:ext uri="{FF2B5EF4-FFF2-40B4-BE49-F238E27FC236}">
                  <a16:creationId xmlns:a16="http://schemas.microsoft.com/office/drawing/2014/main" id="{07820857-ACAD-4B33-BD6D-C1F1815358A3}"/>
                </a:ext>
              </a:extLst>
            </p:cNvPr>
            <p:cNvSpPr/>
            <p:nvPr/>
          </p:nvSpPr>
          <p:spPr bwMode="auto">
            <a:xfrm>
              <a:off x="8591218" y="3141091"/>
              <a:ext cx="454586" cy="402720"/>
            </a:xfrm>
            <a:custGeom>
              <a:avLst/>
              <a:gdLst>
                <a:gd name="T0" fmla="*/ 340 w 340"/>
                <a:gd name="T1" fmla="*/ 106 h 301"/>
                <a:gd name="T2" fmla="*/ 0 w 340"/>
                <a:gd name="T3" fmla="*/ 224 h 301"/>
                <a:gd name="T4" fmla="*/ 329 w 340"/>
                <a:gd name="T5" fmla="*/ 35 h 301"/>
                <a:gd name="T6" fmla="*/ 340 w 340"/>
                <a:gd name="T7" fmla="*/ 10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01">
                  <a:moveTo>
                    <a:pt x="340" y="106"/>
                  </a:moveTo>
                  <a:cubicBezTo>
                    <a:pt x="340" y="106"/>
                    <a:pt x="141" y="301"/>
                    <a:pt x="0" y="224"/>
                  </a:cubicBezTo>
                  <a:cubicBezTo>
                    <a:pt x="0" y="224"/>
                    <a:pt x="51" y="0"/>
                    <a:pt x="329" y="35"/>
                  </a:cubicBezTo>
                  <a:cubicBezTo>
                    <a:pt x="340" y="106"/>
                    <a:pt x="340" y="106"/>
                    <a:pt x="340" y="1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íṧ1íḑê">
              <a:extLst>
                <a:ext uri="{FF2B5EF4-FFF2-40B4-BE49-F238E27FC236}">
                  <a16:creationId xmlns:a16="http://schemas.microsoft.com/office/drawing/2014/main" id="{E168B356-BB64-4559-9D99-6D542D59C7D6}"/>
                </a:ext>
              </a:extLst>
            </p:cNvPr>
            <p:cNvSpPr/>
            <p:nvPr/>
          </p:nvSpPr>
          <p:spPr bwMode="auto">
            <a:xfrm>
              <a:off x="8591218" y="3182279"/>
              <a:ext cx="453061" cy="282210"/>
            </a:xfrm>
            <a:custGeom>
              <a:avLst/>
              <a:gdLst>
                <a:gd name="T0" fmla="*/ 272 w 339"/>
                <a:gd name="T1" fmla="*/ 0 h 211"/>
                <a:gd name="T2" fmla="*/ 0 w 339"/>
                <a:gd name="T3" fmla="*/ 193 h 211"/>
                <a:gd name="T4" fmla="*/ 74 w 339"/>
                <a:gd name="T5" fmla="*/ 211 h 211"/>
                <a:gd name="T6" fmla="*/ 324 w 339"/>
                <a:gd name="T7" fmla="*/ 90 h 211"/>
                <a:gd name="T8" fmla="*/ 339 w 339"/>
                <a:gd name="T9" fmla="*/ 70 h 211"/>
                <a:gd name="T10" fmla="*/ 337 w 339"/>
                <a:gd name="T11" fmla="*/ 60 h 211"/>
                <a:gd name="T12" fmla="*/ 329 w 339"/>
                <a:gd name="T13" fmla="*/ 4 h 211"/>
                <a:gd name="T14" fmla="*/ 272 w 33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1">
                  <a:moveTo>
                    <a:pt x="272" y="0"/>
                  </a:moveTo>
                  <a:cubicBezTo>
                    <a:pt x="44" y="0"/>
                    <a:pt x="0" y="193"/>
                    <a:pt x="0" y="193"/>
                  </a:cubicBezTo>
                  <a:cubicBezTo>
                    <a:pt x="24" y="205"/>
                    <a:pt x="49" y="211"/>
                    <a:pt x="74" y="211"/>
                  </a:cubicBezTo>
                  <a:cubicBezTo>
                    <a:pt x="176" y="211"/>
                    <a:pt x="285" y="124"/>
                    <a:pt x="324" y="90"/>
                  </a:cubicBezTo>
                  <a:cubicBezTo>
                    <a:pt x="329" y="83"/>
                    <a:pt x="334" y="76"/>
                    <a:pt x="339" y="70"/>
                  </a:cubicBezTo>
                  <a:cubicBezTo>
                    <a:pt x="337" y="60"/>
                    <a:pt x="337" y="60"/>
                    <a:pt x="337" y="60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09" y="1"/>
                    <a:pt x="290" y="0"/>
                    <a:pt x="27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íşlíḋè">
              <a:extLst>
                <a:ext uri="{FF2B5EF4-FFF2-40B4-BE49-F238E27FC236}">
                  <a16:creationId xmlns:a16="http://schemas.microsoft.com/office/drawing/2014/main" id="{486DB3FE-17AE-49F1-99DB-0A1B65B65559}"/>
                </a:ext>
              </a:extLst>
            </p:cNvPr>
            <p:cNvSpPr/>
            <p:nvPr/>
          </p:nvSpPr>
          <p:spPr bwMode="auto">
            <a:xfrm>
              <a:off x="8829189" y="3221941"/>
              <a:ext cx="393567" cy="500350"/>
            </a:xfrm>
            <a:custGeom>
              <a:avLst/>
              <a:gdLst>
                <a:gd name="T0" fmla="*/ 261 w 294"/>
                <a:gd name="T1" fmla="*/ 35 h 375"/>
                <a:gd name="T2" fmla="*/ 146 w 294"/>
                <a:gd name="T3" fmla="*/ 375 h 375"/>
                <a:gd name="T4" fmla="*/ 197 w 294"/>
                <a:gd name="T5" fmla="*/ 0 h 375"/>
                <a:gd name="T6" fmla="*/ 261 w 294"/>
                <a:gd name="T7" fmla="*/ 3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75">
                  <a:moveTo>
                    <a:pt x="261" y="35"/>
                  </a:moveTo>
                  <a:cubicBezTo>
                    <a:pt x="261" y="35"/>
                    <a:pt x="294" y="311"/>
                    <a:pt x="146" y="375"/>
                  </a:cubicBezTo>
                  <a:cubicBezTo>
                    <a:pt x="146" y="375"/>
                    <a:pt x="0" y="199"/>
                    <a:pt x="197" y="0"/>
                  </a:cubicBezTo>
                  <a:cubicBezTo>
                    <a:pt x="261" y="35"/>
                    <a:pt x="261" y="35"/>
                    <a:pt x="261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îšļiḓê">
              <a:extLst>
                <a:ext uri="{FF2B5EF4-FFF2-40B4-BE49-F238E27FC236}">
                  <a16:creationId xmlns:a16="http://schemas.microsoft.com/office/drawing/2014/main" id="{6D0D9CD4-AE5F-40E7-AE1C-2BFAFDB0895E}"/>
                </a:ext>
              </a:extLst>
            </p:cNvPr>
            <p:cNvSpPr/>
            <p:nvPr/>
          </p:nvSpPr>
          <p:spPr bwMode="auto">
            <a:xfrm>
              <a:off x="8954276" y="3221941"/>
              <a:ext cx="227293" cy="500350"/>
            </a:xfrm>
            <a:custGeom>
              <a:avLst/>
              <a:gdLst>
                <a:gd name="T0" fmla="*/ 103 w 170"/>
                <a:gd name="T1" fmla="*/ 0 h 375"/>
                <a:gd name="T2" fmla="*/ 67 w 170"/>
                <a:gd name="T3" fmla="*/ 41 h 375"/>
                <a:gd name="T4" fmla="*/ 52 w 170"/>
                <a:gd name="T5" fmla="*/ 61 h 375"/>
                <a:gd name="T6" fmla="*/ 0 w 170"/>
                <a:gd name="T7" fmla="*/ 219 h 375"/>
                <a:gd name="T8" fmla="*/ 52 w 170"/>
                <a:gd name="T9" fmla="*/ 375 h 375"/>
                <a:gd name="T10" fmla="*/ 170 w 170"/>
                <a:gd name="T11" fmla="*/ 99 h 375"/>
                <a:gd name="T12" fmla="*/ 170 w 170"/>
                <a:gd name="T13" fmla="*/ 83 h 375"/>
                <a:gd name="T14" fmla="*/ 155 w 170"/>
                <a:gd name="T15" fmla="*/ 56 h 375"/>
                <a:gd name="T16" fmla="*/ 155 w 170"/>
                <a:gd name="T17" fmla="*/ 56 h 375"/>
                <a:gd name="T18" fmla="*/ 155 w 170"/>
                <a:gd name="T19" fmla="*/ 56 h 375"/>
                <a:gd name="T20" fmla="*/ 167 w 170"/>
                <a:gd name="T21" fmla="*/ 41 h 375"/>
                <a:gd name="T22" fmla="*/ 167 w 170"/>
                <a:gd name="T23" fmla="*/ 36 h 375"/>
                <a:gd name="T24" fmla="*/ 167 w 170"/>
                <a:gd name="T25" fmla="*/ 35 h 375"/>
                <a:gd name="T26" fmla="*/ 103 w 170"/>
                <a:gd name="T2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375">
                  <a:moveTo>
                    <a:pt x="103" y="0"/>
                  </a:moveTo>
                  <a:cubicBezTo>
                    <a:pt x="89" y="13"/>
                    <a:pt x="77" y="27"/>
                    <a:pt x="67" y="41"/>
                  </a:cubicBezTo>
                  <a:cubicBezTo>
                    <a:pt x="62" y="47"/>
                    <a:pt x="57" y="54"/>
                    <a:pt x="52" y="61"/>
                  </a:cubicBezTo>
                  <a:cubicBezTo>
                    <a:pt x="13" y="118"/>
                    <a:pt x="0" y="172"/>
                    <a:pt x="0" y="219"/>
                  </a:cubicBezTo>
                  <a:cubicBezTo>
                    <a:pt x="0" y="312"/>
                    <a:pt x="52" y="375"/>
                    <a:pt x="52" y="375"/>
                  </a:cubicBezTo>
                  <a:cubicBezTo>
                    <a:pt x="154" y="331"/>
                    <a:pt x="170" y="185"/>
                    <a:pt x="170" y="99"/>
                  </a:cubicBezTo>
                  <a:cubicBezTo>
                    <a:pt x="170" y="93"/>
                    <a:pt x="170" y="88"/>
                    <a:pt x="170" y="83"/>
                  </a:cubicBezTo>
                  <a:cubicBezTo>
                    <a:pt x="165" y="74"/>
                    <a:pt x="160" y="65"/>
                    <a:pt x="155" y="56"/>
                  </a:cubicBezTo>
                  <a:cubicBezTo>
                    <a:pt x="155" y="56"/>
                    <a:pt x="155" y="56"/>
                    <a:pt x="155" y="56"/>
                  </a:cubicBezTo>
                  <a:cubicBezTo>
                    <a:pt x="155" y="56"/>
                    <a:pt x="155" y="56"/>
                    <a:pt x="155" y="56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7" y="38"/>
                    <a:pt x="167" y="37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1ïḋê">
              <a:extLst>
                <a:ext uri="{FF2B5EF4-FFF2-40B4-BE49-F238E27FC236}">
                  <a16:creationId xmlns:a16="http://schemas.microsoft.com/office/drawing/2014/main" id="{8291F826-64FE-4533-9FDF-B23E22492919}"/>
                </a:ext>
              </a:extLst>
            </p:cNvPr>
            <p:cNvSpPr/>
            <p:nvPr/>
          </p:nvSpPr>
          <p:spPr bwMode="auto">
            <a:xfrm>
              <a:off x="9161738" y="3220415"/>
              <a:ext cx="488146" cy="466790"/>
            </a:xfrm>
            <a:custGeom>
              <a:avLst/>
              <a:gdLst>
                <a:gd name="T0" fmla="*/ 49 w 364"/>
                <a:gd name="T1" fmla="*/ 0 h 349"/>
                <a:gd name="T2" fmla="*/ 364 w 364"/>
                <a:gd name="T3" fmla="*/ 255 h 349"/>
                <a:gd name="T4" fmla="*/ 0 w 364"/>
                <a:gd name="T5" fmla="*/ 57 h 349"/>
                <a:gd name="T6" fmla="*/ 49 w 364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49">
                  <a:moveTo>
                    <a:pt x="49" y="0"/>
                  </a:moveTo>
                  <a:cubicBezTo>
                    <a:pt x="49" y="0"/>
                    <a:pt x="332" y="68"/>
                    <a:pt x="364" y="255"/>
                  </a:cubicBezTo>
                  <a:cubicBezTo>
                    <a:pt x="364" y="255"/>
                    <a:pt x="155" y="349"/>
                    <a:pt x="0" y="57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íSḷíḓé">
              <a:extLst>
                <a:ext uri="{FF2B5EF4-FFF2-40B4-BE49-F238E27FC236}">
                  <a16:creationId xmlns:a16="http://schemas.microsoft.com/office/drawing/2014/main" id="{B9302967-5D72-4AC6-BBCA-93053E340C3D}"/>
                </a:ext>
              </a:extLst>
            </p:cNvPr>
            <p:cNvSpPr/>
            <p:nvPr/>
          </p:nvSpPr>
          <p:spPr bwMode="auto">
            <a:xfrm>
              <a:off x="9161738" y="3224991"/>
              <a:ext cx="482044" cy="355432"/>
            </a:xfrm>
            <a:custGeom>
              <a:avLst/>
              <a:gdLst>
                <a:gd name="T0" fmla="*/ 46 w 360"/>
                <a:gd name="T1" fmla="*/ 0 h 265"/>
                <a:gd name="T2" fmla="*/ 12 w 360"/>
                <a:gd name="T3" fmla="*/ 38 h 265"/>
                <a:gd name="T4" fmla="*/ 0 w 360"/>
                <a:gd name="T5" fmla="*/ 53 h 265"/>
                <a:gd name="T6" fmla="*/ 284 w 360"/>
                <a:gd name="T7" fmla="*/ 265 h 265"/>
                <a:gd name="T8" fmla="*/ 335 w 360"/>
                <a:gd name="T9" fmla="*/ 260 h 265"/>
                <a:gd name="T10" fmla="*/ 339 w 360"/>
                <a:gd name="T11" fmla="*/ 256 h 265"/>
                <a:gd name="T12" fmla="*/ 335 w 360"/>
                <a:gd name="T13" fmla="*/ 250 h 265"/>
                <a:gd name="T14" fmla="*/ 360 w 360"/>
                <a:gd name="T15" fmla="*/ 230 h 265"/>
                <a:gd name="T16" fmla="*/ 336 w 360"/>
                <a:gd name="T17" fmla="*/ 177 h 265"/>
                <a:gd name="T18" fmla="*/ 311 w 360"/>
                <a:gd name="T19" fmla="*/ 178 h 265"/>
                <a:gd name="T20" fmla="*/ 39 w 360"/>
                <a:gd name="T21" fmla="*/ 21 h 265"/>
                <a:gd name="T22" fmla="*/ 44 w 360"/>
                <a:gd name="T23" fmla="*/ 12 h 265"/>
                <a:gd name="T24" fmla="*/ 44 w 360"/>
                <a:gd name="T25" fmla="*/ 12 h 265"/>
                <a:gd name="T26" fmla="*/ 49 w 360"/>
                <a:gd name="T27" fmla="*/ 4 h 265"/>
                <a:gd name="T28" fmla="*/ 46 w 360"/>
                <a:gd name="T2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0" h="265">
                  <a:moveTo>
                    <a:pt x="46" y="0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4" y="230"/>
                    <a:pt x="208" y="265"/>
                    <a:pt x="284" y="265"/>
                  </a:cubicBezTo>
                  <a:cubicBezTo>
                    <a:pt x="304" y="265"/>
                    <a:pt x="322" y="263"/>
                    <a:pt x="335" y="260"/>
                  </a:cubicBezTo>
                  <a:cubicBezTo>
                    <a:pt x="336" y="259"/>
                    <a:pt x="337" y="258"/>
                    <a:pt x="339" y="256"/>
                  </a:cubicBezTo>
                  <a:cubicBezTo>
                    <a:pt x="337" y="254"/>
                    <a:pt x="336" y="252"/>
                    <a:pt x="335" y="250"/>
                  </a:cubicBezTo>
                  <a:cubicBezTo>
                    <a:pt x="335" y="250"/>
                    <a:pt x="344" y="241"/>
                    <a:pt x="360" y="230"/>
                  </a:cubicBezTo>
                  <a:cubicBezTo>
                    <a:pt x="354" y="211"/>
                    <a:pt x="346" y="193"/>
                    <a:pt x="336" y="177"/>
                  </a:cubicBezTo>
                  <a:cubicBezTo>
                    <a:pt x="328" y="178"/>
                    <a:pt x="320" y="178"/>
                    <a:pt x="311" y="178"/>
                  </a:cubicBezTo>
                  <a:cubicBezTo>
                    <a:pt x="239" y="178"/>
                    <a:pt x="142" y="146"/>
                    <a:pt x="39" y="2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2"/>
                    <a:pt x="47" y="1"/>
                    <a:pt x="4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íṧ1íḍê">
              <a:extLst>
                <a:ext uri="{FF2B5EF4-FFF2-40B4-BE49-F238E27FC236}">
                  <a16:creationId xmlns:a16="http://schemas.microsoft.com/office/drawing/2014/main" id="{208A72BD-C935-477E-997F-6B6CCD5A7A70}"/>
                </a:ext>
              </a:extLst>
            </p:cNvPr>
            <p:cNvSpPr/>
            <p:nvPr/>
          </p:nvSpPr>
          <p:spPr bwMode="auto">
            <a:xfrm>
              <a:off x="9604120" y="3412622"/>
              <a:ext cx="134240" cy="50341"/>
            </a:xfrm>
            <a:custGeom>
              <a:avLst/>
              <a:gdLst>
                <a:gd name="T0" fmla="*/ 100 w 100"/>
                <a:gd name="T1" fmla="*/ 0 h 37"/>
                <a:gd name="T2" fmla="*/ 0 w 100"/>
                <a:gd name="T3" fmla="*/ 28 h 37"/>
                <a:gd name="T4" fmla="*/ 6 w 100"/>
                <a:gd name="T5" fmla="*/ 37 h 37"/>
                <a:gd name="T6" fmla="*/ 93 w 100"/>
                <a:gd name="T7" fmla="*/ 10 h 37"/>
                <a:gd name="T8" fmla="*/ 100 w 10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100" y="0"/>
                  </a:moveTo>
                  <a:cubicBezTo>
                    <a:pt x="83" y="9"/>
                    <a:pt x="48" y="25"/>
                    <a:pt x="0" y="28"/>
                  </a:cubicBezTo>
                  <a:cubicBezTo>
                    <a:pt x="2" y="31"/>
                    <a:pt x="4" y="34"/>
                    <a:pt x="6" y="37"/>
                  </a:cubicBezTo>
                  <a:cubicBezTo>
                    <a:pt x="47" y="33"/>
                    <a:pt x="77" y="19"/>
                    <a:pt x="93" y="10"/>
                  </a:cubicBezTo>
                  <a:cubicBezTo>
                    <a:pt x="95" y="7"/>
                    <a:pt x="98" y="3"/>
                    <a:pt x="10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îṣ1iḑê">
              <a:extLst>
                <a:ext uri="{FF2B5EF4-FFF2-40B4-BE49-F238E27FC236}">
                  <a16:creationId xmlns:a16="http://schemas.microsoft.com/office/drawing/2014/main" id="{C108A12E-D16C-4786-BE9F-37940E451BF1}"/>
                </a:ext>
              </a:extLst>
            </p:cNvPr>
            <p:cNvSpPr/>
            <p:nvPr/>
          </p:nvSpPr>
          <p:spPr bwMode="auto">
            <a:xfrm>
              <a:off x="9727682" y="3409571"/>
              <a:ext cx="18305" cy="16780"/>
            </a:xfrm>
            <a:custGeom>
              <a:avLst/>
              <a:gdLst>
                <a:gd name="T0" fmla="*/ 11 w 13"/>
                <a:gd name="T1" fmla="*/ 0 h 12"/>
                <a:gd name="T2" fmla="*/ 7 w 13"/>
                <a:gd name="T3" fmla="*/ 2 h 12"/>
                <a:gd name="T4" fmla="*/ 0 w 13"/>
                <a:gd name="T5" fmla="*/ 12 h 12"/>
                <a:gd name="T6" fmla="*/ 13 w 13"/>
                <a:gd name="T7" fmla="*/ 5 h 12"/>
                <a:gd name="T8" fmla="*/ 11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cubicBezTo>
                    <a:pt x="10" y="0"/>
                    <a:pt x="8" y="1"/>
                    <a:pt x="7" y="2"/>
                  </a:cubicBezTo>
                  <a:cubicBezTo>
                    <a:pt x="5" y="5"/>
                    <a:pt x="2" y="9"/>
                    <a:pt x="0" y="12"/>
                  </a:cubicBezTo>
                  <a:cubicBezTo>
                    <a:pt x="8" y="8"/>
                    <a:pt x="13" y="5"/>
                    <a:pt x="13" y="5"/>
                  </a:cubicBezTo>
                  <a:cubicBezTo>
                    <a:pt x="12" y="3"/>
                    <a:pt x="11" y="1"/>
                    <a:pt x="11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iṩ1îḑè">
              <a:extLst>
                <a:ext uri="{FF2B5EF4-FFF2-40B4-BE49-F238E27FC236}">
                  <a16:creationId xmlns:a16="http://schemas.microsoft.com/office/drawing/2014/main" id="{8D1FB4C7-309C-4C1F-850B-340C00E3CF8A}"/>
                </a:ext>
              </a:extLst>
            </p:cNvPr>
            <p:cNvSpPr/>
            <p:nvPr/>
          </p:nvSpPr>
          <p:spPr bwMode="auto">
            <a:xfrm>
              <a:off x="9215129" y="3241771"/>
              <a:ext cx="396618" cy="221192"/>
            </a:xfrm>
            <a:custGeom>
              <a:avLst/>
              <a:gdLst>
                <a:gd name="T0" fmla="*/ 5 w 297"/>
                <a:gd name="T1" fmla="*/ 0 h 166"/>
                <a:gd name="T2" fmla="*/ 0 w 297"/>
                <a:gd name="T3" fmla="*/ 9 h 166"/>
                <a:gd name="T4" fmla="*/ 272 w 297"/>
                <a:gd name="T5" fmla="*/ 166 h 166"/>
                <a:gd name="T6" fmla="*/ 297 w 297"/>
                <a:gd name="T7" fmla="*/ 165 h 166"/>
                <a:gd name="T8" fmla="*/ 291 w 297"/>
                <a:gd name="T9" fmla="*/ 156 h 166"/>
                <a:gd name="T10" fmla="*/ 277 w 297"/>
                <a:gd name="T11" fmla="*/ 157 h 166"/>
                <a:gd name="T12" fmla="*/ 5 w 297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166">
                  <a:moveTo>
                    <a:pt x="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03" y="134"/>
                    <a:pt x="200" y="166"/>
                    <a:pt x="272" y="166"/>
                  </a:cubicBezTo>
                  <a:cubicBezTo>
                    <a:pt x="281" y="166"/>
                    <a:pt x="289" y="166"/>
                    <a:pt x="297" y="165"/>
                  </a:cubicBezTo>
                  <a:cubicBezTo>
                    <a:pt x="295" y="162"/>
                    <a:pt x="293" y="159"/>
                    <a:pt x="291" y="156"/>
                  </a:cubicBezTo>
                  <a:cubicBezTo>
                    <a:pt x="287" y="156"/>
                    <a:pt x="282" y="157"/>
                    <a:pt x="277" y="157"/>
                  </a:cubicBezTo>
                  <a:cubicBezTo>
                    <a:pt x="205" y="157"/>
                    <a:pt x="108" y="125"/>
                    <a:pt x="5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šļîde">
              <a:extLst>
                <a:ext uri="{FF2B5EF4-FFF2-40B4-BE49-F238E27FC236}">
                  <a16:creationId xmlns:a16="http://schemas.microsoft.com/office/drawing/2014/main" id="{BFC98CBE-A55E-41F2-9A29-8AB5B6455250}"/>
                </a:ext>
              </a:extLst>
            </p:cNvPr>
            <p:cNvSpPr/>
            <p:nvPr/>
          </p:nvSpPr>
          <p:spPr bwMode="auto">
            <a:xfrm>
              <a:off x="9559882" y="3214313"/>
              <a:ext cx="160173" cy="131189"/>
            </a:xfrm>
            <a:custGeom>
              <a:avLst/>
              <a:gdLst>
                <a:gd name="T0" fmla="*/ 16 w 120"/>
                <a:gd name="T1" fmla="*/ 0 h 99"/>
                <a:gd name="T2" fmla="*/ 0 w 120"/>
                <a:gd name="T3" fmla="*/ 6 h 99"/>
                <a:gd name="T4" fmla="*/ 120 w 120"/>
                <a:gd name="T5" fmla="*/ 99 h 99"/>
                <a:gd name="T6" fmla="*/ 118 w 120"/>
                <a:gd name="T7" fmla="*/ 82 h 99"/>
                <a:gd name="T8" fmla="*/ 16 w 120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9">
                  <a:moveTo>
                    <a:pt x="16" y="0"/>
                  </a:moveTo>
                  <a:cubicBezTo>
                    <a:pt x="11" y="2"/>
                    <a:pt x="6" y="4"/>
                    <a:pt x="0" y="6"/>
                  </a:cubicBezTo>
                  <a:cubicBezTo>
                    <a:pt x="46" y="27"/>
                    <a:pt x="90" y="57"/>
                    <a:pt x="120" y="99"/>
                  </a:cubicBezTo>
                  <a:cubicBezTo>
                    <a:pt x="119" y="93"/>
                    <a:pt x="118" y="88"/>
                    <a:pt x="118" y="82"/>
                  </a:cubicBezTo>
                  <a:cubicBezTo>
                    <a:pt x="92" y="46"/>
                    <a:pt x="56" y="20"/>
                    <a:pt x="1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îṣļiďè">
              <a:extLst>
                <a:ext uri="{FF2B5EF4-FFF2-40B4-BE49-F238E27FC236}">
                  <a16:creationId xmlns:a16="http://schemas.microsoft.com/office/drawing/2014/main" id="{D021DEB8-249C-426F-AAA3-431E194D1861}"/>
                </a:ext>
              </a:extLst>
            </p:cNvPr>
            <p:cNvSpPr/>
            <p:nvPr/>
          </p:nvSpPr>
          <p:spPr bwMode="auto">
            <a:xfrm>
              <a:off x="9221231" y="3186855"/>
              <a:ext cx="28984" cy="38137"/>
            </a:xfrm>
            <a:custGeom>
              <a:avLst/>
              <a:gdLst>
                <a:gd name="T0" fmla="*/ 22 w 22"/>
                <a:gd name="T1" fmla="*/ 0 h 29"/>
                <a:gd name="T2" fmla="*/ 15 w 22"/>
                <a:gd name="T3" fmla="*/ 1 h 29"/>
                <a:gd name="T4" fmla="*/ 15 w 22"/>
                <a:gd name="T5" fmla="*/ 1 h 29"/>
                <a:gd name="T6" fmla="*/ 0 w 22"/>
                <a:gd name="T7" fmla="*/ 27 h 29"/>
                <a:gd name="T8" fmla="*/ 2 w 22"/>
                <a:gd name="T9" fmla="*/ 29 h 29"/>
                <a:gd name="T10" fmla="*/ 5 w 22"/>
                <a:gd name="T11" fmla="*/ 25 h 29"/>
                <a:gd name="T12" fmla="*/ 8 w 22"/>
                <a:gd name="T13" fmla="*/ 26 h 29"/>
                <a:gd name="T14" fmla="*/ 22 w 22"/>
                <a:gd name="T15" fmla="*/ 1 h 29"/>
                <a:gd name="T16" fmla="*/ 22 w 22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22" y="0"/>
                  </a:moveTo>
                  <a:cubicBezTo>
                    <a:pt x="20" y="0"/>
                    <a:pt x="17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2" y="2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8" y="2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şlîďé">
              <a:extLst>
                <a:ext uri="{FF2B5EF4-FFF2-40B4-BE49-F238E27FC236}">
                  <a16:creationId xmlns:a16="http://schemas.microsoft.com/office/drawing/2014/main" id="{5A548CC4-E337-4052-8023-585BA947C939}"/>
                </a:ext>
              </a:extLst>
            </p:cNvPr>
            <p:cNvSpPr/>
            <p:nvPr/>
          </p:nvSpPr>
          <p:spPr bwMode="auto">
            <a:xfrm>
              <a:off x="9373777" y="3153295"/>
              <a:ext cx="207462" cy="68646"/>
            </a:xfrm>
            <a:custGeom>
              <a:avLst/>
              <a:gdLst>
                <a:gd name="T0" fmla="*/ 24 w 155"/>
                <a:gd name="T1" fmla="*/ 0 h 51"/>
                <a:gd name="T2" fmla="*/ 0 w 155"/>
                <a:gd name="T3" fmla="*/ 10 h 51"/>
                <a:gd name="T4" fmla="*/ 139 w 155"/>
                <a:gd name="T5" fmla="*/ 51 h 51"/>
                <a:gd name="T6" fmla="*/ 155 w 155"/>
                <a:gd name="T7" fmla="*/ 45 h 51"/>
                <a:gd name="T8" fmla="*/ 24 w 15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1">
                  <a:moveTo>
                    <a:pt x="24" y="0"/>
                  </a:moveTo>
                  <a:cubicBezTo>
                    <a:pt x="16" y="4"/>
                    <a:pt x="9" y="7"/>
                    <a:pt x="0" y="10"/>
                  </a:cubicBezTo>
                  <a:cubicBezTo>
                    <a:pt x="40" y="17"/>
                    <a:pt x="91" y="29"/>
                    <a:pt x="139" y="51"/>
                  </a:cubicBezTo>
                  <a:cubicBezTo>
                    <a:pt x="145" y="49"/>
                    <a:pt x="150" y="47"/>
                    <a:pt x="155" y="45"/>
                  </a:cubicBezTo>
                  <a:cubicBezTo>
                    <a:pt x="112" y="23"/>
                    <a:pt x="64" y="9"/>
                    <a:pt x="24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í$ľîḑe">
              <a:extLst>
                <a:ext uri="{FF2B5EF4-FFF2-40B4-BE49-F238E27FC236}">
                  <a16:creationId xmlns:a16="http://schemas.microsoft.com/office/drawing/2014/main" id="{0176B41D-8E89-4BED-92A6-19F41C6CDAA4}"/>
                </a:ext>
              </a:extLst>
            </p:cNvPr>
            <p:cNvSpPr/>
            <p:nvPr/>
          </p:nvSpPr>
          <p:spPr bwMode="auto">
            <a:xfrm>
              <a:off x="9250214" y="3186855"/>
              <a:ext cx="1526" cy="1526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î$ḷíḓê">
              <a:extLst>
                <a:ext uri="{FF2B5EF4-FFF2-40B4-BE49-F238E27FC236}">
                  <a16:creationId xmlns:a16="http://schemas.microsoft.com/office/drawing/2014/main" id="{08F1FFA2-B909-4A36-80E3-51539D1BC057}"/>
                </a:ext>
              </a:extLst>
            </p:cNvPr>
            <p:cNvSpPr/>
            <p:nvPr/>
          </p:nvSpPr>
          <p:spPr bwMode="auto">
            <a:xfrm>
              <a:off x="9353945" y="3150244"/>
              <a:ext cx="51865" cy="16780"/>
            </a:xfrm>
            <a:custGeom>
              <a:avLst/>
              <a:gdLst>
                <a:gd name="T0" fmla="*/ 25 w 39"/>
                <a:gd name="T1" fmla="*/ 0 h 13"/>
                <a:gd name="T2" fmla="*/ 0 w 39"/>
                <a:gd name="T3" fmla="*/ 10 h 13"/>
                <a:gd name="T4" fmla="*/ 15 w 39"/>
                <a:gd name="T5" fmla="*/ 13 h 13"/>
                <a:gd name="T6" fmla="*/ 39 w 39"/>
                <a:gd name="T7" fmla="*/ 3 h 13"/>
                <a:gd name="T8" fmla="*/ 25 w 3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3">
                  <a:moveTo>
                    <a:pt x="25" y="0"/>
                  </a:moveTo>
                  <a:cubicBezTo>
                    <a:pt x="17" y="4"/>
                    <a:pt x="9" y="7"/>
                    <a:pt x="0" y="10"/>
                  </a:cubicBezTo>
                  <a:cubicBezTo>
                    <a:pt x="5" y="11"/>
                    <a:pt x="10" y="12"/>
                    <a:pt x="15" y="13"/>
                  </a:cubicBezTo>
                  <a:cubicBezTo>
                    <a:pt x="24" y="10"/>
                    <a:pt x="31" y="7"/>
                    <a:pt x="39" y="3"/>
                  </a:cubicBezTo>
                  <a:cubicBezTo>
                    <a:pt x="34" y="2"/>
                    <a:pt x="30" y="1"/>
                    <a:pt x="25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ṧľíḑê">
              <a:extLst>
                <a:ext uri="{FF2B5EF4-FFF2-40B4-BE49-F238E27FC236}">
                  <a16:creationId xmlns:a16="http://schemas.microsoft.com/office/drawing/2014/main" id="{BD841232-12E0-4E7B-815A-D44AB32F5E50}"/>
                </a:ext>
              </a:extLst>
            </p:cNvPr>
            <p:cNvSpPr/>
            <p:nvPr/>
          </p:nvSpPr>
          <p:spPr bwMode="auto">
            <a:xfrm>
              <a:off x="9241062" y="3148719"/>
              <a:ext cx="146444" cy="39662"/>
            </a:xfrm>
            <a:custGeom>
              <a:avLst/>
              <a:gdLst>
                <a:gd name="T0" fmla="*/ 11 w 109"/>
                <a:gd name="T1" fmla="*/ 24 h 30"/>
                <a:gd name="T2" fmla="*/ 2 w 109"/>
                <a:gd name="T3" fmla="*/ 25 h 30"/>
                <a:gd name="T4" fmla="*/ 0 w 109"/>
                <a:gd name="T5" fmla="*/ 30 h 30"/>
                <a:gd name="T6" fmla="*/ 0 w 109"/>
                <a:gd name="T7" fmla="*/ 30 h 30"/>
                <a:gd name="T8" fmla="*/ 7 w 109"/>
                <a:gd name="T9" fmla="*/ 29 h 30"/>
                <a:gd name="T10" fmla="*/ 8 w 109"/>
                <a:gd name="T11" fmla="*/ 29 h 30"/>
                <a:gd name="T12" fmla="*/ 11 w 109"/>
                <a:gd name="T13" fmla="*/ 24 h 30"/>
                <a:gd name="T14" fmla="*/ 102 w 109"/>
                <a:gd name="T15" fmla="*/ 0 h 30"/>
                <a:gd name="T16" fmla="*/ 74 w 109"/>
                <a:gd name="T17" fmla="*/ 10 h 30"/>
                <a:gd name="T18" fmla="*/ 84 w 109"/>
                <a:gd name="T19" fmla="*/ 11 h 30"/>
                <a:gd name="T20" fmla="*/ 109 w 109"/>
                <a:gd name="T21" fmla="*/ 1 h 30"/>
                <a:gd name="T22" fmla="*/ 102 w 109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0">
                  <a:moveTo>
                    <a:pt x="11" y="24"/>
                  </a:moveTo>
                  <a:cubicBezTo>
                    <a:pt x="8" y="24"/>
                    <a:pt x="5" y="25"/>
                    <a:pt x="2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5" y="29"/>
                    <a:pt x="7" y="29"/>
                  </a:cubicBezTo>
                  <a:cubicBezTo>
                    <a:pt x="7" y="29"/>
                    <a:pt x="8" y="29"/>
                    <a:pt x="8" y="29"/>
                  </a:cubicBezTo>
                  <a:cubicBezTo>
                    <a:pt x="11" y="24"/>
                    <a:pt x="11" y="24"/>
                    <a:pt x="11" y="24"/>
                  </a:cubicBezTo>
                  <a:moveTo>
                    <a:pt x="102" y="0"/>
                  </a:moveTo>
                  <a:cubicBezTo>
                    <a:pt x="93" y="3"/>
                    <a:pt x="84" y="7"/>
                    <a:pt x="74" y="10"/>
                  </a:cubicBezTo>
                  <a:cubicBezTo>
                    <a:pt x="77" y="10"/>
                    <a:pt x="80" y="11"/>
                    <a:pt x="84" y="11"/>
                  </a:cubicBezTo>
                  <a:cubicBezTo>
                    <a:pt x="93" y="8"/>
                    <a:pt x="101" y="5"/>
                    <a:pt x="109" y="1"/>
                  </a:cubicBezTo>
                  <a:cubicBezTo>
                    <a:pt x="107" y="1"/>
                    <a:pt x="104" y="0"/>
                    <a:pt x="10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ïŝļïḑê">
              <a:extLst>
                <a:ext uri="{FF2B5EF4-FFF2-40B4-BE49-F238E27FC236}">
                  <a16:creationId xmlns:a16="http://schemas.microsoft.com/office/drawing/2014/main" id="{D6B61056-DF3C-4C3B-8CF2-8C5E227C4C06}"/>
                </a:ext>
              </a:extLst>
            </p:cNvPr>
            <p:cNvSpPr/>
            <p:nvPr/>
          </p:nvSpPr>
          <p:spPr bwMode="auto">
            <a:xfrm>
              <a:off x="9244113" y="3136515"/>
              <a:ext cx="134240" cy="45764"/>
            </a:xfrm>
            <a:custGeom>
              <a:avLst/>
              <a:gdLst>
                <a:gd name="T0" fmla="*/ 23 w 100"/>
                <a:gd name="T1" fmla="*/ 0 h 34"/>
                <a:gd name="T2" fmla="*/ 16 w 100"/>
                <a:gd name="T3" fmla="*/ 6 h 34"/>
                <a:gd name="T4" fmla="*/ 0 w 100"/>
                <a:gd name="T5" fmla="*/ 34 h 34"/>
                <a:gd name="T6" fmla="*/ 9 w 100"/>
                <a:gd name="T7" fmla="*/ 33 h 34"/>
                <a:gd name="T8" fmla="*/ 20 w 100"/>
                <a:gd name="T9" fmla="*/ 14 h 34"/>
                <a:gd name="T10" fmla="*/ 72 w 100"/>
                <a:gd name="T11" fmla="*/ 19 h 34"/>
                <a:gd name="T12" fmla="*/ 100 w 100"/>
                <a:gd name="T13" fmla="*/ 9 h 34"/>
                <a:gd name="T14" fmla="*/ 23 w 10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34">
                  <a:moveTo>
                    <a:pt x="23" y="0"/>
                  </a:moveTo>
                  <a:cubicBezTo>
                    <a:pt x="21" y="2"/>
                    <a:pt x="18" y="4"/>
                    <a:pt x="16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4"/>
                    <a:pt x="6" y="33"/>
                    <a:pt x="9" y="3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40" y="14"/>
                    <a:pt x="72" y="19"/>
                  </a:cubicBezTo>
                  <a:cubicBezTo>
                    <a:pt x="82" y="16"/>
                    <a:pt x="91" y="12"/>
                    <a:pt x="100" y="9"/>
                  </a:cubicBezTo>
                  <a:cubicBezTo>
                    <a:pt x="62" y="2"/>
                    <a:pt x="32" y="0"/>
                    <a:pt x="2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iśḷîďé">
              <a:extLst>
                <a:ext uri="{FF2B5EF4-FFF2-40B4-BE49-F238E27FC236}">
                  <a16:creationId xmlns:a16="http://schemas.microsoft.com/office/drawing/2014/main" id="{2292A57C-9ACC-475D-B15A-99D0B8B1A796}"/>
                </a:ext>
              </a:extLst>
            </p:cNvPr>
            <p:cNvSpPr/>
            <p:nvPr/>
          </p:nvSpPr>
          <p:spPr bwMode="auto">
            <a:xfrm>
              <a:off x="9265469" y="3134989"/>
              <a:ext cx="9153" cy="915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7 h 7"/>
                <a:gd name="T4" fmla="*/ 7 w 7"/>
                <a:gd name="T5" fmla="*/ 1 h 7"/>
                <a:gd name="T6" fmla="*/ 4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7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îṥľîḋè">
              <a:extLst>
                <a:ext uri="{FF2B5EF4-FFF2-40B4-BE49-F238E27FC236}">
                  <a16:creationId xmlns:a16="http://schemas.microsoft.com/office/drawing/2014/main" id="{4CD44B39-2A63-4E03-83AF-28949E390D17}"/>
                </a:ext>
              </a:extLst>
            </p:cNvPr>
            <p:cNvSpPr/>
            <p:nvPr/>
          </p:nvSpPr>
          <p:spPr bwMode="auto">
            <a:xfrm>
              <a:off x="9224282" y="3220415"/>
              <a:ext cx="7628" cy="10679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4 h 8"/>
                <a:gd name="T4" fmla="*/ 3 w 6"/>
                <a:gd name="T5" fmla="*/ 8 h 8"/>
                <a:gd name="T6" fmla="*/ 6 w 6"/>
                <a:gd name="T7" fmla="*/ 1 h 8"/>
                <a:gd name="T8" fmla="*/ 3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$lîdê">
              <a:extLst>
                <a:ext uri="{FF2B5EF4-FFF2-40B4-BE49-F238E27FC236}">
                  <a16:creationId xmlns:a16="http://schemas.microsoft.com/office/drawing/2014/main" id="{2F5AB9D8-7174-45AB-8109-0FF7211272BE}"/>
                </a:ext>
              </a:extLst>
            </p:cNvPr>
            <p:cNvSpPr/>
            <p:nvPr/>
          </p:nvSpPr>
          <p:spPr bwMode="auto">
            <a:xfrm>
              <a:off x="9221231" y="3154820"/>
              <a:ext cx="529334" cy="427128"/>
            </a:xfrm>
            <a:custGeom>
              <a:avLst/>
              <a:gdLst>
                <a:gd name="T0" fmla="*/ 37 w 396"/>
                <a:gd name="T1" fmla="*/ 0 h 320"/>
                <a:gd name="T2" fmla="*/ 396 w 396"/>
                <a:gd name="T3" fmla="*/ 186 h 320"/>
                <a:gd name="T4" fmla="*/ 0 w 396"/>
                <a:gd name="T5" fmla="*/ 65 h 320"/>
                <a:gd name="T6" fmla="*/ 37 w 396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20">
                  <a:moveTo>
                    <a:pt x="37" y="0"/>
                  </a:moveTo>
                  <a:cubicBezTo>
                    <a:pt x="37" y="0"/>
                    <a:pt x="328" y="10"/>
                    <a:pt x="396" y="186"/>
                  </a:cubicBezTo>
                  <a:cubicBezTo>
                    <a:pt x="396" y="186"/>
                    <a:pt x="210" y="320"/>
                    <a:pt x="0" y="6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ṩļîḑè">
              <a:extLst>
                <a:ext uri="{FF2B5EF4-FFF2-40B4-BE49-F238E27FC236}">
                  <a16:creationId xmlns:a16="http://schemas.microsoft.com/office/drawing/2014/main" id="{BA5740DA-1034-4BB2-B604-7995E02BCCD5}"/>
                </a:ext>
              </a:extLst>
            </p:cNvPr>
            <p:cNvSpPr/>
            <p:nvPr/>
          </p:nvSpPr>
          <p:spPr bwMode="auto">
            <a:xfrm>
              <a:off x="7480686" y="2103781"/>
              <a:ext cx="477468" cy="343228"/>
            </a:xfrm>
            <a:custGeom>
              <a:avLst/>
              <a:gdLst>
                <a:gd name="T0" fmla="*/ 151 w 356"/>
                <a:gd name="T1" fmla="*/ 23 h 256"/>
                <a:gd name="T2" fmla="*/ 341 w 356"/>
                <a:gd name="T3" fmla="*/ 86 h 256"/>
                <a:gd name="T4" fmla="*/ 205 w 356"/>
                <a:gd name="T5" fmla="*/ 233 h 256"/>
                <a:gd name="T6" fmla="*/ 15 w 356"/>
                <a:gd name="T7" fmla="*/ 169 h 256"/>
                <a:gd name="T8" fmla="*/ 151 w 356"/>
                <a:gd name="T9" fmla="*/ 2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56">
                  <a:moveTo>
                    <a:pt x="151" y="23"/>
                  </a:moveTo>
                  <a:cubicBezTo>
                    <a:pt x="242" y="0"/>
                    <a:pt x="327" y="28"/>
                    <a:pt x="341" y="86"/>
                  </a:cubicBezTo>
                  <a:cubicBezTo>
                    <a:pt x="356" y="144"/>
                    <a:pt x="295" y="210"/>
                    <a:pt x="205" y="233"/>
                  </a:cubicBezTo>
                  <a:cubicBezTo>
                    <a:pt x="115" y="256"/>
                    <a:pt x="29" y="227"/>
                    <a:pt x="15" y="169"/>
                  </a:cubicBezTo>
                  <a:cubicBezTo>
                    <a:pt x="0" y="111"/>
                    <a:pt x="61" y="45"/>
                    <a:pt x="151" y="2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íSľiďe">
              <a:extLst>
                <a:ext uri="{FF2B5EF4-FFF2-40B4-BE49-F238E27FC236}">
                  <a16:creationId xmlns:a16="http://schemas.microsoft.com/office/drawing/2014/main" id="{0A121D27-9DE9-4E57-8C4B-8CBC8BF18D7A}"/>
                </a:ext>
              </a:extLst>
            </p:cNvPr>
            <p:cNvSpPr/>
            <p:nvPr/>
          </p:nvSpPr>
          <p:spPr bwMode="auto">
            <a:xfrm>
              <a:off x="7880356" y="1992423"/>
              <a:ext cx="489672" cy="421026"/>
            </a:xfrm>
            <a:custGeom>
              <a:avLst/>
              <a:gdLst>
                <a:gd name="T0" fmla="*/ 8 w 366"/>
                <a:gd name="T1" fmla="*/ 138 h 314"/>
                <a:gd name="T2" fmla="*/ 366 w 366"/>
                <a:gd name="T3" fmla="*/ 111 h 314"/>
                <a:gd name="T4" fmla="*/ 0 w 366"/>
                <a:gd name="T5" fmla="*/ 210 h 314"/>
                <a:gd name="T6" fmla="*/ 8 w 366"/>
                <a:gd name="T7" fmla="*/ 13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14">
                  <a:moveTo>
                    <a:pt x="8" y="138"/>
                  </a:moveTo>
                  <a:cubicBezTo>
                    <a:pt x="8" y="138"/>
                    <a:pt x="249" y="0"/>
                    <a:pt x="366" y="111"/>
                  </a:cubicBezTo>
                  <a:cubicBezTo>
                    <a:pt x="366" y="111"/>
                    <a:pt x="261" y="314"/>
                    <a:pt x="0" y="210"/>
                  </a:cubicBezTo>
                  <a:cubicBezTo>
                    <a:pt x="8" y="138"/>
                    <a:pt x="8" y="138"/>
                    <a:pt x="8" y="13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í$ļiḋè">
              <a:extLst>
                <a:ext uri="{FF2B5EF4-FFF2-40B4-BE49-F238E27FC236}">
                  <a16:creationId xmlns:a16="http://schemas.microsoft.com/office/drawing/2014/main" id="{FEB684FF-3BD7-4D87-815F-9224A87A6552}"/>
                </a:ext>
              </a:extLst>
            </p:cNvPr>
            <p:cNvSpPr/>
            <p:nvPr/>
          </p:nvSpPr>
          <p:spPr bwMode="auto">
            <a:xfrm>
              <a:off x="8176294" y="1911573"/>
              <a:ext cx="67120" cy="173902"/>
            </a:xfrm>
            <a:custGeom>
              <a:avLst/>
              <a:gdLst>
                <a:gd name="T0" fmla="*/ 40 w 51"/>
                <a:gd name="T1" fmla="*/ 0 h 130"/>
                <a:gd name="T2" fmla="*/ 0 w 51"/>
                <a:gd name="T3" fmla="*/ 130 h 130"/>
                <a:gd name="T4" fmla="*/ 13 w 51"/>
                <a:gd name="T5" fmla="*/ 129 h 130"/>
                <a:gd name="T6" fmla="*/ 49 w 51"/>
                <a:gd name="T7" fmla="*/ 2 h 130"/>
                <a:gd name="T8" fmla="*/ 40 w 5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0">
                  <a:moveTo>
                    <a:pt x="40" y="0"/>
                  </a:moveTo>
                  <a:cubicBezTo>
                    <a:pt x="40" y="13"/>
                    <a:pt x="37" y="71"/>
                    <a:pt x="0" y="130"/>
                  </a:cubicBezTo>
                  <a:cubicBezTo>
                    <a:pt x="5" y="129"/>
                    <a:pt x="9" y="129"/>
                    <a:pt x="13" y="129"/>
                  </a:cubicBezTo>
                  <a:cubicBezTo>
                    <a:pt x="51" y="64"/>
                    <a:pt x="49" y="2"/>
                    <a:pt x="49" y="2"/>
                  </a:cubicBezTo>
                  <a:cubicBezTo>
                    <a:pt x="46" y="1"/>
                    <a:pt x="43" y="1"/>
                    <a:pt x="4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ḷîḑè">
              <a:extLst>
                <a:ext uri="{FF2B5EF4-FFF2-40B4-BE49-F238E27FC236}">
                  <a16:creationId xmlns:a16="http://schemas.microsoft.com/office/drawing/2014/main" id="{8508F5F0-202C-451A-9431-67323A57B7E9}"/>
                </a:ext>
              </a:extLst>
            </p:cNvPr>
            <p:cNvSpPr/>
            <p:nvPr/>
          </p:nvSpPr>
          <p:spPr bwMode="auto">
            <a:xfrm>
              <a:off x="8011545" y="2083950"/>
              <a:ext cx="181530" cy="143393"/>
            </a:xfrm>
            <a:custGeom>
              <a:avLst/>
              <a:gdLst>
                <a:gd name="T0" fmla="*/ 136 w 136"/>
                <a:gd name="T1" fmla="*/ 0 h 107"/>
                <a:gd name="T2" fmla="*/ 123 w 136"/>
                <a:gd name="T3" fmla="*/ 1 h 107"/>
                <a:gd name="T4" fmla="*/ 0 w 136"/>
                <a:gd name="T5" fmla="*/ 104 h 107"/>
                <a:gd name="T6" fmla="*/ 14 w 136"/>
                <a:gd name="T7" fmla="*/ 107 h 107"/>
                <a:gd name="T8" fmla="*/ 136 w 13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7">
                  <a:moveTo>
                    <a:pt x="136" y="0"/>
                  </a:moveTo>
                  <a:cubicBezTo>
                    <a:pt x="132" y="0"/>
                    <a:pt x="128" y="0"/>
                    <a:pt x="123" y="1"/>
                  </a:cubicBezTo>
                  <a:cubicBezTo>
                    <a:pt x="100" y="39"/>
                    <a:pt x="61" y="78"/>
                    <a:pt x="0" y="104"/>
                  </a:cubicBezTo>
                  <a:cubicBezTo>
                    <a:pt x="5" y="105"/>
                    <a:pt x="9" y="106"/>
                    <a:pt x="14" y="107"/>
                  </a:cubicBezTo>
                  <a:cubicBezTo>
                    <a:pt x="76" y="79"/>
                    <a:pt x="113" y="39"/>
                    <a:pt x="13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ïṡḷîḑe">
              <a:extLst>
                <a:ext uri="{FF2B5EF4-FFF2-40B4-BE49-F238E27FC236}">
                  <a16:creationId xmlns:a16="http://schemas.microsoft.com/office/drawing/2014/main" id="{FCC48849-DD7A-41B9-BCB1-45565D135A1C}"/>
                </a:ext>
              </a:extLst>
            </p:cNvPr>
            <p:cNvSpPr/>
            <p:nvPr/>
          </p:nvSpPr>
          <p:spPr bwMode="auto">
            <a:xfrm>
              <a:off x="7826965" y="1853606"/>
              <a:ext cx="410348" cy="408822"/>
            </a:xfrm>
            <a:custGeom>
              <a:avLst/>
              <a:gdLst>
                <a:gd name="T0" fmla="*/ 0 w 307"/>
                <a:gd name="T1" fmla="*/ 238 h 305"/>
                <a:gd name="T2" fmla="*/ 301 w 307"/>
                <a:gd name="T3" fmla="*/ 41 h 305"/>
                <a:gd name="T4" fmla="*/ 29 w 307"/>
                <a:gd name="T5" fmla="*/ 305 h 305"/>
                <a:gd name="T6" fmla="*/ 0 w 307"/>
                <a:gd name="T7" fmla="*/ 23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5">
                  <a:moveTo>
                    <a:pt x="0" y="238"/>
                  </a:moveTo>
                  <a:cubicBezTo>
                    <a:pt x="0" y="238"/>
                    <a:pt x="145" y="0"/>
                    <a:pt x="301" y="41"/>
                  </a:cubicBezTo>
                  <a:cubicBezTo>
                    <a:pt x="301" y="41"/>
                    <a:pt x="307" y="270"/>
                    <a:pt x="29" y="305"/>
                  </a:cubicBezTo>
                  <a:cubicBezTo>
                    <a:pt x="0" y="238"/>
                    <a:pt x="0" y="238"/>
                    <a:pt x="0" y="23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ísḷiḓê">
              <a:extLst>
                <a:ext uri="{FF2B5EF4-FFF2-40B4-BE49-F238E27FC236}">
                  <a16:creationId xmlns:a16="http://schemas.microsoft.com/office/drawing/2014/main" id="{EE911DDA-88AE-45BC-8CAA-C04AE6FE99E3}"/>
                </a:ext>
              </a:extLst>
            </p:cNvPr>
            <p:cNvSpPr/>
            <p:nvPr/>
          </p:nvSpPr>
          <p:spPr bwMode="auto">
            <a:xfrm>
              <a:off x="8016122" y="1894794"/>
              <a:ext cx="213564" cy="64069"/>
            </a:xfrm>
            <a:custGeom>
              <a:avLst/>
              <a:gdLst>
                <a:gd name="T0" fmla="*/ 10 w 159"/>
                <a:gd name="T1" fmla="*/ 40 h 47"/>
                <a:gd name="T2" fmla="*/ 0 w 159"/>
                <a:gd name="T3" fmla="*/ 47 h 47"/>
                <a:gd name="T4" fmla="*/ 0 w 159"/>
                <a:gd name="T5" fmla="*/ 47 h 47"/>
                <a:gd name="T6" fmla="*/ 10 w 159"/>
                <a:gd name="T7" fmla="*/ 40 h 47"/>
                <a:gd name="T8" fmla="*/ 123 w 159"/>
                <a:gd name="T9" fmla="*/ 0 h 47"/>
                <a:gd name="T10" fmla="*/ 10 w 159"/>
                <a:gd name="T11" fmla="*/ 40 h 47"/>
                <a:gd name="T12" fmla="*/ 10 w 159"/>
                <a:gd name="T13" fmla="*/ 40 h 47"/>
                <a:gd name="T14" fmla="*/ 9 w 159"/>
                <a:gd name="T15" fmla="*/ 44 h 47"/>
                <a:gd name="T16" fmla="*/ 123 w 159"/>
                <a:gd name="T17" fmla="*/ 5 h 47"/>
                <a:gd name="T18" fmla="*/ 159 w 159"/>
                <a:gd name="T19" fmla="*/ 10 h 47"/>
                <a:gd name="T20" fmla="*/ 159 w 159"/>
                <a:gd name="T21" fmla="*/ 10 h 47"/>
                <a:gd name="T22" fmla="*/ 159 w 159"/>
                <a:gd name="T23" fmla="*/ 5 h 47"/>
                <a:gd name="T24" fmla="*/ 123 w 159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47">
                  <a:moveTo>
                    <a:pt x="10" y="40"/>
                  </a:moveTo>
                  <a:cubicBezTo>
                    <a:pt x="6" y="42"/>
                    <a:pt x="3" y="44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44"/>
                    <a:pt x="6" y="42"/>
                    <a:pt x="10" y="40"/>
                  </a:cubicBezTo>
                  <a:moveTo>
                    <a:pt x="123" y="0"/>
                  </a:moveTo>
                  <a:cubicBezTo>
                    <a:pt x="83" y="0"/>
                    <a:pt x="44" y="16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44" y="21"/>
                    <a:pt x="83" y="5"/>
                    <a:pt x="123" y="5"/>
                  </a:cubicBezTo>
                  <a:cubicBezTo>
                    <a:pt x="135" y="5"/>
                    <a:pt x="147" y="6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7"/>
                    <a:pt x="159" y="5"/>
                    <a:pt x="159" y="5"/>
                  </a:cubicBezTo>
                  <a:cubicBezTo>
                    <a:pt x="147" y="2"/>
                    <a:pt x="135" y="0"/>
                    <a:pt x="12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îṥļïdê">
              <a:extLst>
                <a:ext uri="{FF2B5EF4-FFF2-40B4-BE49-F238E27FC236}">
                  <a16:creationId xmlns:a16="http://schemas.microsoft.com/office/drawing/2014/main" id="{8CF23B05-697B-48D9-986A-BA22DB9D4BB4}"/>
                </a:ext>
              </a:extLst>
            </p:cNvPr>
            <p:cNvSpPr/>
            <p:nvPr/>
          </p:nvSpPr>
          <p:spPr bwMode="auto">
            <a:xfrm>
              <a:off x="7855948" y="1902421"/>
              <a:ext cx="373737" cy="352381"/>
            </a:xfrm>
            <a:custGeom>
              <a:avLst/>
              <a:gdLst>
                <a:gd name="T0" fmla="*/ 25 w 279"/>
                <a:gd name="T1" fmla="*/ 236 h 264"/>
                <a:gd name="T2" fmla="*/ 3 w 279"/>
                <a:gd name="T3" fmla="*/ 255 h 264"/>
                <a:gd name="T4" fmla="*/ 3 w 279"/>
                <a:gd name="T5" fmla="*/ 255 h 264"/>
                <a:gd name="T6" fmla="*/ 1 w 279"/>
                <a:gd name="T7" fmla="*/ 249 h 264"/>
                <a:gd name="T8" fmla="*/ 0 w 279"/>
                <a:gd name="T9" fmla="*/ 249 h 264"/>
                <a:gd name="T10" fmla="*/ 3 w 279"/>
                <a:gd name="T11" fmla="*/ 255 h 264"/>
                <a:gd name="T12" fmla="*/ 7 w 279"/>
                <a:gd name="T13" fmla="*/ 264 h 264"/>
                <a:gd name="T14" fmla="*/ 9 w 279"/>
                <a:gd name="T15" fmla="*/ 264 h 264"/>
                <a:gd name="T16" fmla="*/ 25 w 279"/>
                <a:gd name="T17" fmla="*/ 236 h 264"/>
                <a:gd name="T18" fmla="*/ 243 w 279"/>
                <a:gd name="T19" fmla="*/ 0 h 264"/>
                <a:gd name="T20" fmla="*/ 129 w 279"/>
                <a:gd name="T21" fmla="*/ 39 h 264"/>
                <a:gd name="T22" fmla="*/ 32 w 279"/>
                <a:gd name="T23" fmla="*/ 229 h 264"/>
                <a:gd name="T24" fmla="*/ 109 w 279"/>
                <a:gd name="T25" fmla="*/ 239 h 264"/>
                <a:gd name="T26" fmla="*/ 279 w 279"/>
                <a:gd name="T27" fmla="*/ 5 h 264"/>
                <a:gd name="T28" fmla="*/ 279 w 279"/>
                <a:gd name="T29" fmla="*/ 5 h 264"/>
                <a:gd name="T30" fmla="*/ 243 w 279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64">
                  <a:moveTo>
                    <a:pt x="25" y="236"/>
                  </a:moveTo>
                  <a:cubicBezTo>
                    <a:pt x="18" y="242"/>
                    <a:pt x="11" y="249"/>
                    <a:pt x="3" y="255"/>
                  </a:cubicBezTo>
                  <a:cubicBezTo>
                    <a:pt x="3" y="255"/>
                    <a:pt x="3" y="255"/>
                    <a:pt x="3" y="255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9"/>
                    <a:pt x="1" y="249"/>
                    <a:pt x="0" y="249"/>
                  </a:cubicBezTo>
                  <a:cubicBezTo>
                    <a:pt x="3" y="255"/>
                    <a:pt x="3" y="255"/>
                    <a:pt x="3" y="255"/>
                  </a:cubicBezTo>
                  <a:cubicBezTo>
                    <a:pt x="7" y="264"/>
                    <a:pt x="7" y="264"/>
                    <a:pt x="7" y="264"/>
                  </a:cubicBezTo>
                  <a:cubicBezTo>
                    <a:pt x="8" y="264"/>
                    <a:pt x="8" y="264"/>
                    <a:pt x="9" y="264"/>
                  </a:cubicBezTo>
                  <a:cubicBezTo>
                    <a:pt x="25" y="236"/>
                    <a:pt x="25" y="236"/>
                    <a:pt x="25" y="236"/>
                  </a:cubicBezTo>
                  <a:moveTo>
                    <a:pt x="243" y="0"/>
                  </a:moveTo>
                  <a:cubicBezTo>
                    <a:pt x="203" y="0"/>
                    <a:pt x="164" y="16"/>
                    <a:pt x="129" y="39"/>
                  </a:cubicBezTo>
                  <a:cubicBezTo>
                    <a:pt x="125" y="96"/>
                    <a:pt x="101" y="163"/>
                    <a:pt x="32" y="229"/>
                  </a:cubicBezTo>
                  <a:cubicBezTo>
                    <a:pt x="42" y="230"/>
                    <a:pt x="71" y="232"/>
                    <a:pt x="109" y="239"/>
                  </a:cubicBezTo>
                  <a:cubicBezTo>
                    <a:pt x="265" y="176"/>
                    <a:pt x="278" y="33"/>
                    <a:pt x="279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67" y="1"/>
                    <a:pt x="255" y="0"/>
                    <a:pt x="24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śľïḑe">
              <a:extLst>
                <a:ext uri="{FF2B5EF4-FFF2-40B4-BE49-F238E27FC236}">
                  <a16:creationId xmlns:a16="http://schemas.microsoft.com/office/drawing/2014/main" id="{70C96D8E-E8CF-4600-94E3-709B75C4B546}"/>
                </a:ext>
              </a:extLst>
            </p:cNvPr>
            <p:cNvSpPr/>
            <p:nvPr/>
          </p:nvSpPr>
          <p:spPr bwMode="auto">
            <a:xfrm>
              <a:off x="8014596" y="1948184"/>
              <a:ext cx="15255" cy="15255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1 w 11"/>
                <a:gd name="T5" fmla="*/ 7 h 11"/>
                <a:gd name="T6" fmla="*/ 0 w 11"/>
                <a:gd name="T7" fmla="*/ 11 h 11"/>
                <a:gd name="T8" fmla="*/ 10 w 11"/>
                <a:gd name="T9" fmla="*/ 4 h 11"/>
                <a:gd name="T10" fmla="*/ 11 w 1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2"/>
                    <a:pt x="4" y="4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4" y="9"/>
                    <a:pt x="7" y="7"/>
                    <a:pt x="10" y="4"/>
                  </a:cubicBezTo>
                  <a:cubicBezTo>
                    <a:pt x="10" y="3"/>
                    <a:pt x="11" y="1"/>
                    <a:pt x="1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íšļiďè">
              <a:extLst>
                <a:ext uri="{FF2B5EF4-FFF2-40B4-BE49-F238E27FC236}">
                  <a16:creationId xmlns:a16="http://schemas.microsoft.com/office/drawing/2014/main" id="{F2E89662-296B-40F5-BA42-C5AB76BE8DE9}"/>
                </a:ext>
              </a:extLst>
            </p:cNvPr>
            <p:cNvSpPr/>
            <p:nvPr/>
          </p:nvSpPr>
          <p:spPr bwMode="auto">
            <a:xfrm>
              <a:off x="7857474" y="1954286"/>
              <a:ext cx="170851" cy="288312"/>
            </a:xfrm>
            <a:custGeom>
              <a:avLst/>
              <a:gdLst>
                <a:gd name="T0" fmla="*/ 128 w 128"/>
                <a:gd name="T1" fmla="*/ 0 h 216"/>
                <a:gd name="T2" fmla="*/ 118 w 128"/>
                <a:gd name="T3" fmla="*/ 7 h 216"/>
                <a:gd name="T4" fmla="*/ 0 w 128"/>
                <a:gd name="T5" fmla="*/ 210 h 216"/>
                <a:gd name="T6" fmla="*/ 2 w 128"/>
                <a:gd name="T7" fmla="*/ 216 h 216"/>
                <a:gd name="T8" fmla="*/ 2 w 128"/>
                <a:gd name="T9" fmla="*/ 216 h 216"/>
                <a:gd name="T10" fmla="*/ 24 w 128"/>
                <a:gd name="T11" fmla="*/ 197 h 216"/>
                <a:gd name="T12" fmla="*/ 28 w 128"/>
                <a:gd name="T13" fmla="*/ 190 h 216"/>
                <a:gd name="T14" fmla="*/ 31 w 128"/>
                <a:gd name="T15" fmla="*/ 190 h 216"/>
                <a:gd name="T16" fmla="*/ 128 w 128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16">
                  <a:moveTo>
                    <a:pt x="128" y="0"/>
                  </a:moveTo>
                  <a:cubicBezTo>
                    <a:pt x="125" y="3"/>
                    <a:pt x="122" y="5"/>
                    <a:pt x="118" y="7"/>
                  </a:cubicBezTo>
                  <a:cubicBezTo>
                    <a:pt x="112" y="68"/>
                    <a:pt x="82" y="140"/>
                    <a:pt x="0" y="210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0" y="210"/>
                    <a:pt x="17" y="203"/>
                    <a:pt x="24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190"/>
                    <a:pt x="29" y="190"/>
                    <a:pt x="31" y="190"/>
                  </a:cubicBezTo>
                  <a:cubicBezTo>
                    <a:pt x="100" y="124"/>
                    <a:pt x="124" y="57"/>
                    <a:pt x="128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$ḻíḑe">
              <a:extLst>
                <a:ext uri="{FF2B5EF4-FFF2-40B4-BE49-F238E27FC236}">
                  <a16:creationId xmlns:a16="http://schemas.microsoft.com/office/drawing/2014/main" id="{5CAF3B6E-B507-47B5-A44F-333F5DA9722A}"/>
                </a:ext>
              </a:extLst>
            </p:cNvPr>
            <p:cNvSpPr/>
            <p:nvPr/>
          </p:nvSpPr>
          <p:spPr bwMode="auto">
            <a:xfrm>
              <a:off x="7764421" y="1751401"/>
              <a:ext cx="373737" cy="491197"/>
            </a:xfrm>
            <a:custGeom>
              <a:avLst/>
              <a:gdLst>
                <a:gd name="T0" fmla="*/ 62 w 279"/>
                <a:gd name="T1" fmla="*/ 368 h 368"/>
                <a:gd name="T2" fmla="*/ 48 w 279"/>
                <a:gd name="T3" fmla="*/ 358 h 368"/>
                <a:gd name="T4" fmla="*/ 2 w 279"/>
                <a:gd name="T5" fmla="*/ 326 h 368"/>
                <a:gd name="T6" fmla="*/ 43 w 279"/>
                <a:gd name="T7" fmla="*/ 110 h 368"/>
                <a:gd name="T8" fmla="*/ 151 w 279"/>
                <a:gd name="T9" fmla="*/ 0 h 368"/>
                <a:gd name="T10" fmla="*/ 62 w 279"/>
                <a:gd name="T11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368">
                  <a:moveTo>
                    <a:pt x="62" y="368"/>
                  </a:moveTo>
                  <a:cubicBezTo>
                    <a:pt x="48" y="358"/>
                    <a:pt x="48" y="358"/>
                    <a:pt x="48" y="358"/>
                  </a:cubicBezTo>
                  <a:cubicBezTo>
                    <a:pt x="2" y="326"/>
                    <a:pt x="2" y="326"/>
                    <a:pt x="2" y="326"/>
                  </a:cubicBezTo>
                  <a:cubicBezTo>
                    <a:pt x="2" y="326"/>
                    <a:pt x="0" y="206"/>
                    <a:pt x="43" y="110"/>
                  </a:cubicBezTo>
                  <a:cubicBezTo>
                    <a:pt x="65" y="60"/>
                    <a:pt x="99" y="16"/>
                    <a:pt x="151" y="0"/>
                  </a:cubicBezTo>
                  <a:cubicBezTo>
                    <a:pt x="151" y="0"/>
                    <a:pt x="279" y="190"/>
                    <a:pt x="62" y="368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îŝľíḓé">
              <a:extLst>
                <a:ext uri="{FF2B5EF4-FFF2-40B4-BE49-F238E27FC236}">
                  <a16:creationId xmlns:a16="http://schemas.microsoft.com/office/drawing/2014/main" id="{053AABC5-8851-4D9D-9232-610E6096DB79}"/>
                </a:ext>
              </a:extLst>
            </p:cNvPr>
            <p:cNvSpPr/>
            <p:nvPr/>
          </p:nvSpPr>
          <p:spPr bwMode="auto">
            <a:xfrm>
              <a:off x="7817812" y="1897845"/>
              <a:ext cx="64069" cy="332549"/>
            </a:xfrm>
            <a:custGeom>
              <a:avLst/>
              <a:gdLst>
                <a:gd name="T0" fmla="*/ 4 w 48"/>
                <a:gd name="T1" fmla="*/ 0 h 248"/>
                <a:gd name="T2" fmla="*/ 4 w 48"/>
                <a:gd name="T3" fmla="*/ 0 h 248"/>
                <a:gd name="T4" fmla="*/ 0 w 48"/>
                <a:gd name="T5" fmla="*/ 10 h 248"/>
                <a:gd name="T6" fmla="*/ 24 w 48"/>
                <a:gd name="T7" fmla="*/ 124 h 248"/>
                <a:gd name="T8" fmla="*/ 24 w 48"/>
                <a:gd name="T9" fmla="*/ 124 h 248"/>
                <a:gd name="T10" fmla="*/ 3 w 48"/>
                <a:gd name="T11" fmla="*/ 244 h 248"/>
                <a:gd name="T12" fmla="*/ 9 w 48"/>
                <a:gd name="T13" fmla="*/ 248 h 248"/>
                <a:gd name="T14" fmla="*/ 11 w 48"/>
                <a:gd name="T15" fmla="*/ 248 h 248"/>
                <a:gd name="T16" fmla="*/ 4 w 48"/>
                <a:gd name="T1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14" y="41"/>
                    <a:pt x="24" y="79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59"/>
                    <a:pt x="18" y="199"/>
                    <a:pt x="3" y="244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48" y="138"/>
                    <a:pt x="34" y="57"/>
                    <a:pt x="4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íSļïḍê">
              <a:extLst>
                <a:ext uri="{FF2B5EF4-FFF2-40B4-BE49-F238E27FC236}">
                  <a16:creationId xmlns:a16="http://schemas.microsoft.com/office/drawing/2014/main" id="{9A81005E-77AD-4FFE-9B68-70EA970C834C}"/>
                </a:ext>
              </a:extLst>
            </p:cNvPr>
            <p:cNvSpPr/>
            <p:nvPr/>
          </p:nvSpPr>
          <p:spPr bwMode="auto">
            <a:xfrm>
              <a:off x="7520348" y="1749875"/>
              <a:ext cx="417975" cy="480519"/>
            </a:xfrm>
            <a:custGeom>
              <a:avLst/>
              <a:gdLst>
                <a:gd name="T0" fmla="*/ 151 w 313"/>
                <a:gd name="T1" fmla="*/ 356 h 360"/>
                <a:gd name="T2" fmla="*/ 104 w 313"/>
                <a:gd name="T3" fmla="*/ 0 h 360"/>
                <a:gd name="T4" fmla="*/ 224 w 313"/>
                <a:gd name="T5" fmla="*/ 360 h 360"/>
                <a:gd name="T6" fmla="*/ 151 w 313"/>
                <a:gd name="T7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51" y="356"/>
                  </a:moveTo>
                  <a:cubicBezTo>
                    <a:pt x="151" y="356"/>
                    <a:pt x="0" y="123"/>
                    <a:pt x="104" y="0"/>
                  </a:cubicBezTo>
                  <a:cubicBezTo>
                    <a:pt x="104" y="0"/>
                    <a:pt x="313" y="94"/>
                    <a:pt x="224" y="360"/>
                  </a:cubicBezTo>
                  <a:cubicBezTo>
                    <a:pt x="151" y="356"/>
                    <a:pt x="151" y="356"/>
                    <a:pt x="151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îṣlîde">
              <a:extLst>
                <a:ext uri="{FF2B5EF4-FFF2-40B4-BE49-F238E27FC236}">
                  <a16:creationId xmlns:a16="http://schemas.microsoft.com/office/drawing/2014/main" id="{A08D550C-6A0C-4BE0-885E-933160A98557}"/>
                </a:ext>
              </a:extLst>
            </p:cNvPr>
            <p:cNvSpPr/>
            <p:nvPr/>
          </p:nvSpPr>
          <p:spPr bwMode="auto">
            <a:xfrm>
              <a:off x="7466958" y="1807842"/>
              <a:ext cx="144919" cy="67120"/>
            </a:xfrm>
            <a:custGeom>
              <a:avLst/>
              <a:gdLst>
                <a:gd name="T0" fmla="*/ 0 w 109"/>
                <a:gd name="T1" fmla="*/ 0 h 50"/>
                <a:gd name="T2" fmla="*/ 0 w 109"/>
                <a:gd name="T3" fmla="*/ 2 h 50"/>
                <a:gd name="T4" fmla="*/ 108 w 109"/>
                <a:gd name="T5" fmla="*/ 50 h 50"/>
                <a:gd name="T6" fmla="*/ 109 w 109"/>
                <a:gd name="T7" fmla="*/ 44 h 50"/>
                <a:gd name="T8" fmla="*/ 0 w 10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8" y="5"/>
                    <a:pt x="64" y="17"/>
                    <a:pt x="108" y="50"/>
                  </a:cubicBezTo>
                  <a:cubicBezTo>
                    <a:pt x="108" y="48"/>
                    <a:pt x="108" y="46"/>
                    <a:pt x="109" y="44"/>
                  </a:cubicBezTo>
                  <a:cubicBezTo>
                    <a:pt x="54" y="6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sḻîdê">
              <a:extLst>
                <a:ext uri="{FF2B5EF4-FFF2-40B4-BE49-F238E27FC236}">
                  <a16:creationId xmlns:a16="http://schemas.microsoft.com/office/drawing/2014/main" id="{B1B61923-5224-41D7-9EBE-84725ABE13AB}"/>
                </a:ext>
              </a:extLst>
            </p:cNvPr>
            <p:cNvSpPr/>
            <p:nvPr/>
          </p:nvSpPr>
          <p:spPr bwMode="auto">
            <a:xfrm>
              <a:off x="7689674" y="2225817"/>
              <a:ext cx="44239" cy="13730"/>
            </a:xfrm>
            <a:custGeom>
              <a:avLst/>
              <a:gdLst>
                <a:gd name="T0" fmla="*/ 22 w 29"/>
                <a:gd name="T1" fmla="*/ 0 h 9"/>
                <a:gd name="T2" fmla="*/ 4 w 29"/>
                <a:gd name="T3" fmla="*/ 5 h 9"/>
                <a:gd name="T4" fmla="*/ 0 w 29"/>
                <a:gd name="T5" fmla="*/ 9 h 9"/>
                <a:gd name="T6" fmla="*/ 29 w 29"/>
                <a:gd name="T7" fmla="*/ 0 h 9"/>
                <a:gd name="T8" fmla="*/ 22 w 2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">
                  <a:moveTo>
                    <a:pt x="22" y="0"/>
                  </a:moveTo>
                  <a:lnTo>
                    <a:pt x="4" y="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íslíḓè">
              <a:extLst>
                <a:ext uri="{FF2B5EF4-FFF2-40B4-BE49-F238E27FC236}">
                  <a16:creationId xmlns:a16="http://schemas.microsoft.com/office/drawing/2014/main" id="{906ED472-D250-49A3-B194-193582C841E6}"/>
                </a:ext>
              </a:extLst>
            </p:cNvPr>
            <p:cNvSpPr/>
            <p:nvPr/>
          </p:nvSpPr>
          <p:spPr bwMode="auto">
            <a:xfrm>
              <a:off x="7689674" y="2225817"/>
              <a:ext cx="44239" cy="13730"/>
            </a:xfrm>
            <a:custGeom>
              <a:avLst/>
              <a:gdLst>
                <a:gd name="T0" fmla="*/ 22 w 29"/>
                <a:gd name="T1" fmla="*/ 0 h 9"/>
                <a:gd name="T2" fmla="*/ 4 w 29"/>
                <a:gd name="T3" fmla="*/ 5 h 9"/>
                <a:gd name="T4" fmla="*/ 0 w 29"/>
                <a:gd name="T5" fmla="*/ 9 h 9"/>
                <a:gd name="T6" fmla="*/ 29 w 29"/>
                <a:gd name="T7" fmla="*/ 0 h 9"/>
                <a:gd name="T8" fmla="*/ 22 w 2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">
                  <a:moveTo>
                    <a:pt x="22" y="0"/>
                  </a:moveTo>
                  <a:lnTo>
                    <a:pt x="4" y="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ïṩḻíḍè">
              <a:extLst>
                <a:ext uri="{FF2B5EF4-FFF2-40B4-BE49-F238E27FC236}">
                  <a16:creationId xmlns:a16="http://schemas.microsoft.com/office/drawing/2014/main" id="{70D336CF-A1EE-478D-B900-A4919DB7CF6A}"/>
                </a:ext>
              </a:extLst>
            </p:cNvPr>
            <p:cNvSpPr/>
            <p:nvPr/>
          </p:nvSpPr>
          <p:spPr bwMode="auto">
            <a:xfrm>
              <a:off x="7372379" y="1807842"/>
              <a:ext cx="387466" cy="434755"/>
            </a:xfrm>
            <a:custGeom>
              <a:avLst/>
              <a:gdLst>
                <a:gd name="T0" fmla="*/ 216 w 289"/>
                <a:gd name="T1" fmla="*/ 325 h 325"/>
                <a:gd name="T2" fmla="*/ 61 w 289"/>
                <a:gd name="T3" fmla="*/ 0 h 325"/>
                <a:gd name="T4" fmla="*/ 286 w 289"/>
                <a:gd name="T5" fmla="*/ 306 h 325"/>
                <a:gd name="T6" fmla="*/ 216 w 289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325">
                  <a:moveTo>
                    <a:pt x="216" y="325"/>
                  </a:moveTo>
                  <a:cubicBezTo>
                    <a:pt x="216" y="325"/>
                    <a:pt x="0" y="149"/>
                    <a:pt x="61" y="0"/>
                  </a:cubicBezTo>
                  <a:cubicBezTo>
                    <a:pt x="61" y="0"/>
                    <a:pt x="289" y="25"/>
                    <a:pt x="286" y="306"/>
                  </a:cubicBezTo>
                  <a:cubicBezTo>
                    <a:pt x="216" y="325"/>
                    <a:pt x="216" y="325"/>
                    <a:pt x="216" y="32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$ļîḍè">
              <a:extLst>
                <a:ext uri="{FF2B5EF4-FFF2-40B4-BE49-F238E27FC236}">
                  <a16:creationId xmlns:a16="http://schemas.microsoft.com/office/drawing/2014/main" id="{6A7AB775-4DAD-4690-A0A4-5388A7C3C1D4}"/>
                </a:ext>
              </a:extLst>
            </p:cNvPr>
            <p:cNvSpPr/>
            <p:nvPr/>
          </p:nvSpPr>
          <p:spPr bwMode="auto">
            <a:xfrm>
              <a:off x="7256445" y="1966490"/>
              <a:ext cx="210513" cy="33560"/>
            </a:xfrm>
            <a:custGeom>
              <a:avLst/>
              <a:gdLst>
                <a:gd name="T0" fmla="*/ 73 w 157"/>
                <a:gd name="T1" fmla="*/ 0 h 25"/>
                <a:gd name="T2" fmla="*/ 0 w 157"/>
                <a:gd name="T3" fmla="*/ 10 h 25"/>
                <a:gd name="T4" fmla="*/ 0 w 157"/>
                <a:gd name="T5" fmla="*/ 18 h 25"/>
                <a:gd name="T6" fmla="*/ 68 w 157"/>
                <a:gd name="T7" fmla="*/ 9 h 25"/>
                <a:gd name="T8" fmla="*/ 157 w 157"/>
                <a:gd name="T9" fmla="*/ 25 h 25"/>
                <a:gd name="T10" fmla="*/ 152 w 157"/>
                <a:gd name="T11" fmla="*/ 12 h 25"/>
                <a:gd name="T12" fmla="*/ 73 w 15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25">
                  <a:moveTo>
                    <a:pt x="73" y="0"/>
                  </a:moveTo>
                  <a:cubicBezTo>
                    <a:pt x="29" y="0"/>
                    <a:pt x="0" y="10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11" y="15"/>
                    <a:pt x="36" y="9"/>
                    <a:pt x="68" y="9"/>
                  </a:cubicBezTo>
                  <a:cubicBezTo>
                    <a:pt x="94" y="9"/>
                    <a:pt x="125" y="13"/>
                    <a:pt x="157" y="25"/>
                  </a:cubicBezTo>
                  <a:cubicBezTo>
                    <a:pt x="155" y="20"/>
                    <a:pt x="154" y="16"/>
                    <a:pt x="152" y="12"/>
                  </a:cubicBezTo>
                  <a:cubicBezTo>
                    <a:pt x="123" y="3"/>
                    <a:pt x="96" y="0"/>
                    <a:pt x="7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îṣľïḍe">
              <a:extLst>
                <a:ext uri="{FF2B5EF4-FFF2-40B4-BE49-F238E27FC236}">
                  <a16:creationId xmlns:a16="http://schemas.microsoft.com/office/drawing/2014/main" id="{3E189065-C57B-465F-8B8D-B84E6875EFA4}"/>
                </a:ext>
              </a:extLst>
            </p:cNvPr>
            <p:cNvSpPr/>
            <p:nvPr/>
          </p:nvSpPr>
          <p:spPr bwMode="auto">
            <a:xfrm>
              <a:off x="7459330" y="1981744"/>
              <a:ext cx="244073" cy="245599"/>
            </a:xfrm>
            <a:custGeom>
              <a:avLst/>
              <a:gdLst>
                <a:gd name="T0" fmla="*/ 0 w 182"/>
                <a:gd name="T1" fmla="*/ 0 h 183"/>
                <a:gd name="T2" fmla="*/ 5 w 182"/>
                <a:gd name="T3" fmla="*/ 13 h 183"/>
                <a:gd name="T4" fmla="*/ 175 w 182"/>
                <a:gd name="T5" fmla="*/ 183 h 183"/>
                <a:gd name="T6" fmla="*/ 182 w 182"/>
                <a:gd name="T7" fmla="*/ 178 h 183"/>
                <a:gd name="T8" fmla="*/ 0 w 18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3">
                  <a:moveTo>
                    <a:pt x="0" y="0"/>
                  </a:moveTo>
                  <a:cubicBezTo>
                    <a:pt x="2" y="4"/>
                    <a:pt x="3" y="8"/>
                    <a:pt x="5" y="13"/>
                  </a:cubicBezTo>
                  <a:cubicBezTo>
                    <a:pt x="64" y="34"/>
                    <a:pt x="127" y="82"/>
                    <a:pt x="175" y="183"/>
                  </a:cubicBezTo>
                  <a:cubicBezTo>
                    <a:pt x="182" y="178"/>
                    <a:pt x="182" y="178"/>
                    <a:pt x="182" y="178"/>
                  </a:cubicBezTo>
                  <a:cubicBezTo>
                    <a:pt x="131" y="68"/>
                    <a:pt x="62" y="19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iṧ1îḍé">
              <a:extLst>
                <a:ext uri="{FF2B5EF4-FFF2-40B4-BE49-F238E27FC236}">
                  <a16:creationId xmlns:a16="http://schemas.microsoft.com/office/drawing/2014/main" id="{0DA8EFB5-944C-4107-AB35-B5A8A2DD3E05}"/>
                </a:ext>
              </a:extLst>
            </p:cNvPr>
            <p:cNvSpPr/>
            <p:nvPr/>
          </p:nvSpPr>
          <p:spPr bwMode="auto">
            <a:xfrm>
              <a:off x="7250343" y="1891743"/>
              <a:ext cx="446959" cy="402720"/>
            </a:xfrm>
            <a:custGeom>
              <a:avLst/>
              <a:gdLst>
                <a:gd name="T0" fmla="*/ 279 w 334"/>
                <a:gd name="T1" fmla="*/ 302 h 302"/>
                <a:gd name="T2" fmla="*/ 0 w 334"/>
                <a:gd name="T3" fmla="*/ 75 h 302"/>
                <a:gd name="T4" fmla="*/ 334 w 334"/>
                <a:gd name="T5" fmla="*/ 255 h 302"/>
                <a:gd name="T6" fmla="*/ 279 w 334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02">
                  <a:moveTo>
                    <a:pt x="279" y="302"/>
                  </a:moveTo>
                  <a:cubicBezTo>
                    <a:pt x="279" y="302"/>
                    <a:pt x="9" y="236"/>
                    <a:pt x="0" y="75"/>
                  </a:cubicBezTo>
                  <a:cubicBezTo>
                    <a:pt x="0" y="75"/>
                    <a:pt x="217" y="0"/>
                    <a:pt x="334" y="255"/>
                  </a:cubicBezTo>
                  <a:cubicBezTo>
                    <a:pt x="279" y="302"/>
                    <a:pt x="279" y="302"/>
                    <a:pt x="279" y="30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íşļîďé">
              <a:extLst>
                <a:ext uri="{FF2B5EF4-FFF2-40B4-BE49-F238E27FC236}">
                  <a16:creationId xmlns:a16="http://schemas.microsoft.com/office/drawing/2014/main" id="{3EF8C28E-B4B2-4175-8BA3-5E987225FAB3}"/>
                </a:ext>
              </a:extLst>
            </p:cNvPr>
            <p:cNvSpPr/>
            <p:nvPr/>
          </p:nvSpPr>
          <p:spPr bwMode="auto">
            <a:xfrm>
              <a:off x="7137459" y="2154121"/>
              <a:ext cx="212039" cy="90002"/>
            </a:xfrm>
            <a:custGeom>
              <a:avLst/>
              <a:gdLst>
                <a:gd name="T0" fmla="*/ 149 w 159"/>
                <a:gd name="T1" fmla="*/ 0 h 68"/>
                <a:gd name="T2" fmla="*/ 0 w 159"/>
                <a:gd name="T3" fmla="*/ 64 h 68"/>
                <a:gd name="T4" fmla="*/ 2 w 159"/>
                <a:gd name="T5" fmla="*/ 68 h 68"/>
                <a:gd name="T6" fmla="*/ 159 w 159"/>
                <a:gd name="T7" fmla="*/ 9 h 68"/>
                <a:gd name="T8" fmla="*/ 149 w 15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8">
                  <a:moveTo>
                    <a:pt x="149" y="0"/>
                  </a:moveTo>
                  <a:cubicBezTo>
                    <a:pt x="58" y="8"/>
                    <a:pt x="0" y="64"/>
                    <a:pt x="0" y="64"/>
                  </a:cubicBezTo>
                  <a:cubicBezTo>
                    <a:pt x="1" y="65"/>
                    <a:pt x="2" y="66"/>
                    <a:pt x="2" y="68"/>
                  </a:cubicBezTo>
                  <a:cubicBezTo>
                    <a:pt x="21" y="52"/>
                    <a:pt x="78" y="11"/>
                    <a:pt x="159" y="9"/>
                  </a:cubicBezTo>
                  <a:cubicBezTo>
                    <a:pt x="156" y="6"/>
                    <a:pt x="152" y="3"/>
                    <a:pt x="149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íṧľiďê">
              <a:extLst>
                <a:ext uri="{FF2B5EF4-FFF2-40B4-BE49-F238E27FC236}">
                  <a16:creationId xmlns:a16="http://schemas.microsoft.com/office/drawing/2014/main" id="{649109A2-6042-46D3-A9A7-CFC758F6BFB7}"/>
                </a:ext>
              </a:extLst>
            </p:cNvPr>
            <p:cNvSpPr/>
            <p:nvPr/>
          </p:nvSpPr>
          <p:spPr bwMode="auto">
            <a:xfrm>
              <a:off x="7131357" y="2038187"/>
              <a:ext cx="506451" cy="402720"/>
            </a:xfrm>
            <a:custGeom>
              <a:avLst/>
              <a:gdLst>
                <a:gd name="T0" fmla="*/ 348 w 378"/>
                <a:gd name="T1" fmla="*/ 247 h 301"/>
                <a:gd name="T2" fmla="*/ 0 w 378"/>
                <a:gd name="T3" fmla="*/ 159 h 301"/>
                <a:gd name="T4" fmla="*/ 378 w 378"/>
                <a:gd name="T5" fmla="*/ 181 h 301"/>
                <a:gd name="T6" fmla="*/ 348 w 378"/>
                <a:gd name="T7" fmla="*/ 24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301">
                  <a:moveTo>
                    <a:pt x="348" y="247"/>
                  </a:moveTo>
                  <a:cubicBezTo>
                    <a:pt x="348" y="247"/>
                    <a:pt x="75" y="301"/>
                    <a:pt x="0" y="159"/>
                  </a:cubicBezTo>
                  <a:cubicBezTo>
                    <a:pt x="0" y="159"/>
                    <a:pt x="164" y="0"/>
                    <a:pt x="378" y="181"/>
                  </a:cubicBezTo>
                  <a:cubicBezTo>
                    <a:pt x="348" y="247"/>
                    <a:pt x="348" y="247"/>
                    <a:pt x="348" y="247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ï$lïḋê">
              <a:extLst>
                <a:ext uri="{FF2B5EF4-FFF2-40B4-BE49-F238E27FC236}">
                  <a16:creationId xmlns:a16="http://schemas.microsoft.com/office/drawing/2014/main" id="{2C4DD996-0AEA-4EE5-9E2E-7F5B6179D170}"/>
                </a:ext>
              </a:extLst>
            </p:cNvPr>
            <p:cNvSpPr/>
            <p:nvPr/>
          </p:nvSpPr>
          <p:spPr bwMode="auto">
            <a:xfrm>
              <a:off x="7203053" y="2361583"/>
              <a:ext cx="94578" cy="146444"/>
            </a:xfrm>
            <a:custGeom>
              <a:avLst/>
              <a:gdLst>
                <a:gd name="T0" fmla="*/ 57 w 71"/>
                <a:gd name="T1" fmla="*/ 0 h 109"/>
                <a:gd name="T2" fmla="*/ 0 w 71"/>
                <a:gd name="T3" fmla="*/ 104 h 109"/>
                <a:gd name="T4" fmla="*/ 10 w 71"/>
                <a:gd name="T5" fmla="*/ 109 h 109"/>
                <a:gd name="T6" fmla="*/ 71 w 71"/>
                <a:gd name="T7" fmla="*/ 4 h 109"/>
                <a:gd name="T8" fmla="*/ 57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57" y="0"/>
                  </a:moveTo>
                  <a:cubicBezTo>
                    <a:pt x="12" y="50"/>
                    <a:pt x="0" y="104"/>
                    <a:pt x="0" y="104"/>
                  </a:cubicBezTo>
                  <a:cubicBezTo>
                    <a:pt x="3" y="106"/>
                    <a:pt x="7" y="108"/>
                    <a:pt x="10" y="109"/>
                  </a:cubicBezTo>
                  <a:cubicBezTo>
                    <a:pt x="14" y="95"/>
                    <a:pt x="30" y="47"/>
                    <a:pt x="71" y="4"/>
                  </a:cubicBezTo>
                  <a:cubicBezTo>
                    <a:pt x="67" y="2"/>
                    <a:pt x="62" y="1"/>
                    <a:pt x="5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îsļíďé">
              <a:extLst>
                <a:ext uri="{FF2B5EF4-FFF2-40B4-BE49-F238E27FC236}">
                  <a16:creationId xmlns:a16="http://schemas.microsoft.com/office/drawing/2014/main" id="{8FF206C9-7DF8-4105-A0BF-E6988A6252CD}"/>
                </a:ext>
              </a:extLst>
            </p:cNvPr>
            <p:cNvSpPr/>
            <p:nvPr/>
          </p:nvSpPr>
          <p:spPr bwMode="auto">
            <a:xfrm>
              <a:off x="7279326" y="2250225"/>
              <a:ext cx="237971" cy="117461"/>
            </a:xfrm>
            <a:custGeom>
              <a:avLst/>
              <a:gdLst>
                <a:gd name="T0" fmla="*/ 159 w 178"/>
                <a:gd name="T1" fmla="*/ 0 h 88"/>
                <a:gd name="T2" fmla="*/ 0 w 178"/>
                <a:gd name="T3" fmla="*/ 84 h 88"/>
                <a:gd name="T4" fmla="*/ 14 w 178"/>
                <a:gd name="T5" fmla="*/ 88 h 88"/>
                <a:gd name="T6" fmla="*/ 178 w 178"/>
                <a:gd name="T7" fmla="*/ 8 h 88"/>
                <a:gd name="T8" fmla="*/ 159 w 17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88">
                  <a:moveTo>
                    <a:pt x="159" y="0"/>
                  </a:moveTo>
                  <a:cubicBezTo>
                    <a:pt x="83" y="11"/>
                    <a:pt x="33" y="47"/>
                    <a:pt x="0" y="84"/>
                  </a:cubicBezTo>
                  <a:cubicBezTo>
                    <a:pt x="5" y="85"/>
                    <a:pt x="10" y="86"/>
                    <a:pt x="14" y="88"/>
                  </a:cubicBezTo>
                  <a:cubicBezTo>
                    <a:pt x="49" y="51"/>
                    <a:pt x="101" y="18"/>
                    <a:pt x="178" y="8"/>
                  </a:cubicBezTo>
                  <a:cubicBezTo>
                    <a:pt x="171" y="5"/>
                    <a:pt x="165" y="2"/>
                    <a:pt x="159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íṣḷiḍê">
              <a:extLst>
                <a:ext uri="{FF2B5EF4-FFF2-40B4-BE49-F238E27FC236}">
                  <a16:creationId xmlns:a16="http://schemas.microsoft.com/office/drawing/2014/main" id="{84B49612-D77D-4EDD-BE2D-EF405205364F}"/>
                </a:ext>
              </a:extLst>
            </p:cNvPr>
            <p:cNvSpPr/>
            <p:nvPr/>
          </p:nvSpPr>
          <p:spPr bwMode="auto">
            <a:xfrm>
              <a:off x="7215257" y="2215140"/>
              <a:ext cx="454586" cy="402720"/>
            </a:xfrm>
            <a:custGeom>
              <a:avLst/>
              <a:gdLst>
                <a:gd name="T0" fmla="*/ 340 w 340"/>
                <a:gd name="T1" fmla="*/ 106 h 301"/>
                <a:gd name="T2" fmla="*/ 0 w 340"/>
                <a:gd name="T3" fmla="*/ 223 h 301"/>
                <a:gd name="T4" fmla="*/ 329 w 340"/>
                <a:gd name="T5" fmla="*/ 34 h 301"/>
                <a:gd name="T6" fmla="*/ 340 w 340"/>
                <a:gd name="T7" fmla="*/ 10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01">
                  <a:moveTo>
                    <a:pt x="340" y="106"/>
                  </a:moveTo>
                  <a:cubicBezTo>
                    <a:pt x="340" y="106"/>
                    <a:pt x="141" y="301"/>
                    <a:pt x="0" y="223"/>
                  </a:cubicBezTo>
                  <a:cubicBezTo>
                    <a:pt x="0" y="223"/>
                    <a:pt x="51" y="0"/>
                    <a:pt x="329" y="34"/>
                  </a:cubicBezTo>
                  <a:cubicBezTo>
                    <a:pt x="340" y="106"/>
                    <a:pt x="340" y="106"/>
                    <a:pt x="340" y="1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íśḻídè">
              <a:extLst>
                <a:ext uri="{FF2B5EF4-FFF2-40B4-BE49-F238E27FC236}">
                  <a16:creationId xmlns:a16="http://schemas.microsoft.com/office/drawing/2014/main" id="{0913FC39-624D-4168-BA64-815C6DC2B2A0}"/>
                </a:ext>
              </a:extLst>
            </p:cNvPr>
            <p:cNvSpPr/>
            <p:nvPr/>
          </p:nvSpPr>
          <p:spPr bwMode="auto">
            <a:xfrm>
              <a:off x="7405939" y="2506501"/>
              <a:ext cx="99155" cy="263904"/>
            </a:xfrm>
            <a:custGeom>
              <a:avLst/>
              <a:gdLst>
                <a:gd name="T0" fmla="*/ 32 w 74"/>
                <a:gd name="T1" fmla="*/ 0 h 198"/>
                <a:gd name="T2" fmla="*/ 16 w 74"/>
                <a:gd name="T3" fmla="*/ 6 h 198"/>
                <a:gd name="T4" fmla="*/ 66 w 74"/>
                <a:gd name="T5" fmla="*/ 198 h 198"/>
                <a:gd name="T6" fmla="*/ 74 w 74"/>
                <a:gd name="T7" fmla="*/ 194 h 198"/>
                <a:gd name="T8" fmla="*/ 32 w 74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98">
                  <a:moveTo>
                    <a:pt x="32" y="0"/>
                  </a:moveTo>
                  <a:cubicBezTo>
                    <a:pt x="27" y="2"/>
                    <a:pt x="21" y="4"/>
                    <a:pt x="16" y="6"/>
                  </a:cubicBezTo>
                  <a:cubicBezTo>
                    <a:pt x="0" y="119"/>
                    <a:pt x="66" y="198"/>
                    <a:pt x="66" y="198"/>
                  </a:cubicBezTo>
                  <a:cubicBezTo>
                    <a:pt x="69" y="197"/>
                    <a:pt x="71" y="196"/>
                    <a:pt x="74" y="194"/>
                  </a:cubicBezTo>
                  <a:cubicBezTo>
                    <a:pt x="57" y="170"/>
                    <a:pt x="14" y="96"/>
                    <a:pt x="3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ïşlïḋé">
              <a:extLst>
                <a:ext uri="{FF2B5EF4-FFF2-40B4-BE49-F238E27FC236}">
                  <a16:creationId xmlns:a16="http://schemas.microsoft.com/office/drawing/2014/main" id="{B21D3F83-2727-4B4E-8359-4A5D08E0BA96}"/>
                </a:ext>
              </a:extLst>
            </p:cNvPr>
            <p:cNvSpPr/>
            <p:nvPr/>
          </p:nvSpPr>
          <p:spPr bwMode="auto">
            <a:xfrm>
              <a:off x="7317463" y="2274632"/>
              <a:ext cx="392043" cy="503400"/>
            </a:xfrm>
            <a:custGeom>
              <a:avLst/>
              <a:gdLst>
                <a:gd name="T0" fmla="*/ 260 w 293"/>
                <a:gd name="T1" fmla="*/ 35 h 376"/>
                <a:gd name="T2" fmla="*/ 146 w 293"/>
                <a:gd name="T3" fmla="*/ 376 h 376"/>
                <a:gd name="T4" fmla="*/ 197 w 293"/>
                <a:gd name="T5" fmla="*/ 0 h 376"/>
                <a:gd name="T6" fmla="*/ 260 w 293"/>
                <a:gd name="T7" fmla="*/ 3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376">
                  <a:moveTo>
                    <a:pt x="260" y="35"/>
                  </a:moveTo>
                  <a:cubicBezTo>
                    <a:pt x="260" y="35"/>
                    <a:pt x="293" y="311"/>
                    <a:pt x="146" y="376"/>
                  </a:cubicBezTo>
                  <a:cubicBezTo>
                    <a:pt x="146" y="376"/>
                    <a:pt x="0" y="199"/>
                    <a:pt x="197" y="0"/>
                  </a:cubicBezTo>
                  <a:cubicBezTo>
                    <a:pt x="260" y="35"/>
                    <a:pt x="260" y="35"/>
                    <a:pt x="260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iṣḷíďe">
              <a:extLst>
                <a:ext uri="{FF2B5EF4-FFF2-40B4-BE49-F238E27FC236}">
                  <a16:creationId xmlns:a16="http://schemas.microsoft.com/office/drawing/2014/main" id="{73752EC3-7A85-44B8-B833-7230424B813C}"/>
                </a:ext>
              </a:extLst>
            </p:cNvPr>
            <p:cNvSpPr/>
            <p:nvPr/>
          </p:nvSpPr>
          <p:spPr bwMode="auto">
            <a:xfrm>
              <a:off x="7666792" y="2294463"/>
              <a:ext cx="45764" cy="54916"/>
            </a:xfrm>
            <a:custGeom>
              <a:avLst/>
              <a:gdLst>
                <a:gd name="T0" fmla="*/ 28 w 34"/>
                <a:gd name="T1" fmla="*/ 0 h 41"/>
                <a:gd name="T2" fmla="*/ 0 w 34"/>
                <a:gd name="T3" fmla="*/ 30 h 41"/>
                <a:gd name="T4" fmla="*/ 1 w 34"/>
                <a:gd name="T5" fmla="*/ 41 h 41"/>
                <a:gd name="T6" fmla="*/ 34 w 34"/>
                <a:gd name="T7" fmla="*/ 4 h 41"/>
                <a:gd name="T8" fmla="*/ 28 w 3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1">
                  <a:moveTo>
                    <a:pt x="28" y="0"/>
                  </a:moveTo>
                  <a:cubicBezTo>
                    <a:pt x="18" y="10"/>
                    <a:pt x="9" y="20"/>
                    <a:pt x="0" y="30"/>
                  </a:cubicBezTo>
                  <a:cubicBezTo>
                    <a:pt x="1" y="33"/>
                    <a:pt x="1" y="37"/>
                    <a:pt x="1" y="41"/>
                  </a:cubicBezTo>
                  <a:cubicBezTo>
                    <a:pt x="11" y="29"/>
                    <a:pt x="22" y="16"/>
                    <a:pt x="34" y="4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ïśļiďè">
              <a:extLst>
                <a:ext uri="{FF2B5EF4-FFF2-40B4-BE49-F238E27FC236}">
                  <a16:creationId xmlns:a16="http://schemas.microsoft.com/office/drawing/2014/main" id="{DEE8E871-6473-4AA6-967A-275B52E42619}"/>
                </a:ext>
              </a:extLst>
            </p:cNvPr>
            <p:cNvSpPr/>
            <p:nvPr/>
          </p:nvSpPr>
          <p:spPr bwMode="auto">
            <a:xfrm>
              <a:off x="7590519" y="2704810"/>
              <a:ext cx="54916" cy="91527"/>
            </a:xfrm>
            <a:custGeom>
              <a:avLst/>
              <a:gdLst>
                <a:gd name="T0" fmla="*/ 7 w 41"/>
                <a:gd name="T1" fmla="*/ 0 h 69"/>
                <a:gd name="T2" fmla="*/ 0 w 41"/>
                <a:gd name="T3" fmla="*/ 9 h 69"/>
                <a:gd name="T4" fmla="*/ 34 w 41"/>
                <a:gd name="T5" fmla="*/ 69 h 69"/>
                <a:gd name="T6" fmla="*/ 41 w 41"/>
                <a:gd name="T7" fmla="*/ 66 h 69"/>
                <a:gd name="T8" fmla="*/ 7 w 4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7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5" y="47"/>
                    <a:pt x="34" y="69"/>
                    <a:pt x="34" y="69"/>
                  </a:cubicBezTo>
                  <a:cubicBezTo>
                    <a:pt x="36" y="68"/>
                    <a:pt x="39" y="67"/>
                    <a:pt x="41" y="66"/>
                  </a:cubicBezTo>
                  <a:cubicBezTo>
                    <a:pt x="35" y="58"/>
                    <a:pt x="19" y="34"/>
                    <a:pt x="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şḻiḋè">
              <a:extLst>
                <a:ext uri="{FF2B5EF4-FFF2-40B4-BE49-F238E27FC236}">
                  <a16:creationId xmlns:a16="http://schemas.microsoft.com/office/drawing/2014/main" id="{26B1AFB6-DD5D-4741-A983-999C0363DAB3}"/>
                </a:ext>
              </a:extLst>
            </p:cNvPr>
            <p:cNvSpPr/>
            <p:nvPr/>
          </p:nvSpPr>
          <p:spPr bwMode="auto">
            <a:xfrm>
              <a:off x="7544755" y="2334125"/>
              <a:ext cx="123562" cy="382890"/>
            </a:xfrm>
            <a:custGeom>
              <a:avLst/>
              <a:gdLst>
                <a:gd name="T0" fmla="*/ 78 w 93"/>
                <a:gd name="T1" fmla="*/ 32 h 286"/>
                <a:gd name="T2" fmla="*/ 58 w 93"/>
                <a:gd name="T3" fmla="*/ 49 h 286"/>
                <a:gd name="T4" fmla="*/ 35 w 93"/>
                <a:gd name="T5" fmla="*/ 286 h 286"/>
                <a:gd name="T6" fmla="*/ 42 w 93"/>
                <a:gd name="T7" fmla="*/ 277 h 286"/>
                <a:gd name="T8" fmla="*/ 26 w 93"/>
                <a:gd name="T9" fmla="*/ 190 h 286"/>
                <a:gd name="T10" fmla="*/ 26 w 93"/>
                <a:gd name="T11" fmla="*/ 190 h 286"/>
                <a:gd name="T12" fmla="*/ 78 w 93"/>
                <a:gd name="T13" fmla="*/ 32 h 286"/>
                <a:gd name="T14" fmla="*/ 92 w 93"/>
                <a:gd name="T15" fmla="*/ 0 h 286"/>
                <a:gd name="T16" fmla="*/ 91 w 93"/>
                <a:gd name="T17" fmla="*/ 1 h 286"/>
                <a:gd name="T18" fmla="*/ 93 w 93"/>
                <a:gd name="T19" fmla="*/ 11 h 286"/>
                <a:gd name="T20" fmla="*/ 93 w 93"/>
                <a:gd name="T21" fmla="*/ 11 h 286"/>
                <a:gd name="T22" fmla="*/ 92 w 93"/>
                <a:gd name="T2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286">
                  <a:moveTo>
                    <a:pt x="78" y="32"/>
                  </a:moveTo>
                  <a:cubicBezTo>
                    <a:pt x="73" y="37"/>
                    <a:pt x="66" y="42"/>
                    <a:pt x="58" y="49"/>
                  </a:cubicBezTo>
                  <a:cubicBezTo>
                    <a:pt x="0" y="146"/>
                    <a:pt x="14" y="231"/>
                    <a:pt x="35" y="286"/>
                  </a:cubicBezTo>
                  <a:cubicBezTo>
                    <a:pt x="37" y="283"/>
                    <a:pt x="40" y="280"/>
                    <a:pt x="42" y="277"/>
                  </a:cubicBezTo>
                  <a:cubicBezTo>
                    <a:pt x="33" y="253"/>
                    <a:pt x="26" y="223"/>
                    <a:pt x="26" y="190"/>
                  </a:cubicBezTo>
                  <a:cubicBezTo>
                    <a:pt x="26" y="190"/>
                    <a:pt x="26" y="190"/>
                    <a:pt x="26" y="190"/>
                  </a:cubicBezTo>
                  <a:cubicBezTo>
                    <a:pt x="26" y="143"/>
                    <a:pt x="39" y="89"/>
                    <a:pt x="78" y="32"/>
                  </a:cubicBezTo>
                  <a:moveTo>
                    <a:pt x="92" y="0"/>
                  </a:moveTo>
                  <a:cubicBezTo>
                    <a:pt x="92" y="1"/>
                    <a:pt x="92" y="1"/>
                    <a:pt x="91" y="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7"/>
                    <a:pt x="93" y="3"/>
                    <a:pt x="9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ïṡľíḓé">
              <a:extLst>
                <a:ext uri="{FF2B5EF4-FFF2-40B4-BE49-F238E27FC236}">
                  <a16:creationId xmlns:a16="http://schemas.microsoft.com/office/drawing/2014/main" id="{FBEBFC7B-5B6F-4DE1-B14F-4D88DF1D1600}"/>
                </a:ext>
              </a:extLst>
            </p:cNvPr>
            <p:cNvSpPr/>
            <p:nvPr/>
          </p:nvSpPr>
          <p:spPr bwMode="auto">
            <a:xfrm>
              <a:off x="7453228" y="2294463"/>
              <a:ext cx="393567" cy="501876"/>
            </a:xfrm>
            <a:custGeom>
              <a:avLst/>
              <a:gdLst>
                <a:gd name="T0" fmla="*/ 261 w 294"/>
                <a:gd name="T1" fmla="*/ 35 h 376"/>
                <a:gd name="T2" fmla="*/ 146 w 294"/>
                <a:gd name="T3" fmla="*/ 376 h 376"/>
                <a:gd name="T4" fmla="*/ 197 w 294"/>
                <a:gd name="T5" fmla="*/ 0 h 376"/>
                <a:gd name="T6" fmla="*/ 261 w 294"/>
                <a:gd name="T7" fmla="*/ 3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76">
                  <a:moveTo>
                    <a:pt x="261" y="35"/>
                  </a:moveTo>
                  <a:cubicBezTo>
                    <a:pt x="261" y="35"/>
                    <a:pt x="294" y="311"/>
                    <a:pt x="146" y="376"/>
                  </a:cubicBezTo>
                  <a:cubicBezTo>
                    <a:pt x="146" y="376"/>
                    <a:pt x="0" y="200"/>
                    <a:pt x="197" y="0"/>
                  </a:cubicBezTo>
                  <a:cubicBezTo>
                    <a:pt x="261" y="35"/>
                    <a:pt x="261" y="35"/>
                    <a:pt x="261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ïṩ1ïďe">
              <a:extLst>
                <a:ext uri="{FF2B5EF4-FFF2-40B4-BE49-F238E27FC236}">
                  <a16:creationId xmlns:a16="http://schemas.microsoft.com/office/drawing/2014/main" id="{30C41ED8-CF62-458F-AC10-C5CF5377893B}"/>
                </a:ext>
              </a:extLst>
            </p:cNvPr>
            <p:cNvSpPr/>
            <p:nvPr/>
          </p:nvSpPr>
          <p:spPr bwMode="auto">
            <a:xfrm>
              <a:off x="7770523" y="2645318"/>
              <a:ext cx="221192" cy="117461"/>
            </a:xfrm>
            <a:custGeom>
              <a:avLst/>
              <a:gdLst>
                <a:gd name="T0" fmla="*/ 3 w 165"/>
                <a:gd name="T1" fmla="*/ 0 h 88"/>
                <a:gd name="T2" fmla="*/ 0 w 165"/>
                <a:gd name="T3" fmla="*/ 8 h 88"/>
                <a:gd name="T4" fmla="*/ 165 w 165"/>
                <a:gd name="T5" fmla="*/ 88 h 88"/>
                <a:gd name="T6" fmla="*/ 164 w 165"/>
                <a:gd name="T7" fmla="*/ 87 h 88"/>
                <a:gd name="T8" fmla="*/ 3 w 165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88">
                  <a:moveTo>
                    <a:pt x="3" y="0"/>
                  </a:moveTo>
                  <a:cubicBezTo>
                    <a:pt x="2" y="3"/>
                    <a:pt x="1" y="5"/>
                    <a:pt x="0" y="8"/>
                  </a:cubicBezTo>
                  <a:cubicBezTo>
                    <a:pt x="64" y="75"/>
                    <a:pt x="144" y="86"/>
                    <a:pt x="165" y="88"/>
                  </a:cubicBezTo>
                  <a:cubicBezTo>
                    <a:pt x="165" y="88"/>
                    <a:pt x="164" y="87"/>
                    <a:pt x="164" y="87"/>
                  </a:cubicBezTo>
                  <a:cubicBezTo>
                    <a:pt x="133" y="83"/>
                    <a:pt x="60" y="66"/>
                    <a:pt x="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îṧḷïḋè">
              <a:extLst>
                <a:ext uri="{FF2B5EF4-FFF2-40B4-BE49-F238E27FC236}">
                  <a16:creationId xmlns:a16="http://schemas.microsoft.com/office/drawing/2014/main" id="{89371A56-006B-42AA-AC28-3D4CC77AEAEF}"/>
                </a:ext>
              </a:extLst>
            </p:cNvPr>
            <p:cNvSpPr/>
            <p:nvPr/>
          </p:nvSpPr>
          <p:spPr bwMode="auto">
            <a:xfrm>
              <a:off x="7990188" y="2761253"/>
              <a:ext cx="7628" cy="1526"/>
            </a:xfrm>
            <a:custGeom>
              <a:avLst/>
              <a:gdLst>
                <a:gd name="T0" fmla="*/ 0 w 6"/>
                <a:gd name="T1" fmla="*/ 0 h 1"/>
                <a:gd name="T2" fmla="*/ 1 w 6"/>
                <a:gd name="T3" fmla="*/ 1 h 1"/>
                <a:gd name="T4" fmla="*/ 6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4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şļíde">
              <a:extLst>
                <a:ext uri="{FF2B5EF4-FFF2-40B4-BE49-F238E27FC236}">
                  <a16:creationId xmlns:a16="http://schemas.microsoft.com/office/drawing/2014/main" id="{DFFB6BB3-4A0F-4628-8343-29D85E68F061}"/>
                </a:ext>
              </a:extLst>
            </p:cNvPr>
            <p:cNvSpPr/>
            <p:nvPr/>
          </p:nvSpPr>
          <p:spPr bwMode="auto">
            <a:xfrm>
              <a:off x="7677470" y="2349380"/>
              <a:ext cx="398144" cy="413399"/>
            </a:xfrm>
            <a:custGeom>
              <a:avLst/>
              <a:gdLst>
                <a:gd name="T0" fmla="*/ 68 w 298"/>
                <a:gd name="T1" fmla="*/ 0 h 310"/>
                <a:gd name="T2" fmla="*/ 249 w 298"/>
                <a:gd name="T3" fmla="*/ 310 h 310"/>
                <a:gd name="T4" fmla="*/ 0 w 298"/>
                <a:gd name="T5" fmla="*/ 25 h 310"/>
                <a:gd name="T6" fmla="*/ 68 w 298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310">
                  <a:moveTo>
                    <a:pt x="68" y="0"/>
                  </a:moveTo>
                  <a:cubicBezTo>
                    <a:pt x="68" y="0"/>
                    <a:pt x="298" y="157"/>
                    <a:pt x="249" y="310"/>
                  </a:cubicBezTo>
                  <a:cubicBezTo>
                    <a:pt x="249" y="310"/>
                    <a:pt x="20" y="304"/>
                    <a:pt x="0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ísľîḑe">
              <a:extLst>
                <a:ext uri="{FF2B5EF4-FFF2-40B4-BE49-F238E27FC236}">
                  <a16:creationId xmlns:a16="http://schemas.microsoft.com/office/drawing/2014/main" id="{CC4225E6-B61B-400B-8277-D04533C6C38B}"/>
                </a:ext>
              </a:extLst>
            </p:cNvPr>
            <p:cNvSpPr/>
            <p:nvPr/>
          </p:nvSpPr>
          <p:spPr bwMode="auto">
            <a:xfrm>
              <a:off x="7802558" y="2299039"/>
              <a:ext cx="42713" cy="50341"/>
            </a:xfrm>
            <a:custGeom>
              <a:avLst/>
              <a:gdLst>
                <a:gd name="T0" fmla="*/ 28 w 32"/>
                <a:gd name="T1" fmla="*/ 0 h 38"/>
                <a:gd name="T2" fmla="*/ 0 w 32"/>
                <a:gd name="T3" fmla="*/ 32 h 38"/>
                <a:gd name="T4" fmla="*/ 0 w 32"/>
                <a:gd name="T5" fmla="*/ 38 h 38"/>
                <a:gd name="T6" fmla="*/ 32 w 32"/>
                <a:gd name="T7" fmla="*/ 2 h 38"/>
                <a:gd name="T8" fmla="*/ 28 w 32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28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5"/>
                    <a:pt x="0" y="3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9" y="1"/>
                    <a:pt x="28" y="0"/>
                    <a:pt x="2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íšḷiďê">
              <a:extLst>
                <a:ext uri="{FF2B5EF4-FFF2-40B4-BE49-F238E27FC236}">
                  <a16:creationId xmlns:a16="http://schemas.microsoft.com/office/drawing/2014/main" id="{3102D6E3-2A2F-4009-BDBE-E431C596B545}"/>
                </a:ext>
              </a:extLst>
            </p:cNvPr>
            <p:cNvSpPr/>
            <p:nvPr/>
          </p:nvSpPr>
          <p:spPr bwMode="auto">
            <a:xfrm>
              <a:off x="8037478" y="2627013"/>
              <a:ext cx="224242" cy="33560"/>
            </a:xfrm>
            <a:custGeom>
              <a:avLst/>
              <a:gdLst>
                <a:gd name="T0" fmla="*/ 0 w 168"/>
                <a:gd name="T1" fmla="*/ 0 h 25"/>
                <a:gd name="T2" fmla="*/ 8 w 168"/>
                <a:gd name="T3" fmla="*/ 12 h 25"/>
                <a:gd name="T4" fmla="*/ 87 w 168"/>
                <a:gd name="T5" fmla="*/ 25 h 25"/>
                <a:gd name="T6" fmla="*/ 168 w 168"/>
                <a:gd name="T7" fmla="*/ 10 h 25"/>
                <a:gd name="T8" fmla="*/ 167 w 168"/>
                <a:gd name="T9" fmla="*/ 9 h 25"/>
                <a:gd name="T10" fmla="*/ 97 w 168"/>
                <a:gd name="T11" fmla="*/ 20 h 25"/>
                <a:gd name="T12" fmla="*/ 0 w 16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5">
                  <a:moveTo>
                    <a:pt x="0" y="0"/>
                  </a:moveTo>
                  <a:cubicBezTo>
                    <a:pt x="3" y="4"/>
                    <a:pt x="6" y="8"/>
                    <a:pt x="8" y="12"/>
                  </a:cubicBezTo>
                  <a:cubicBezTo>
                    <a:pt x="37" y="21"/>
                    <a:pt x="64" y="25"/>
                    <a:pt x="87" y="25"/>
                  </a:cubicBezTo>
                  <a:cubicBezTo>
                    <a:pt x="136" y="25"/>
                    <a:pt x="168" y="10"/>
                    <a:pt x="168" y="10"/>
                  </a:cubicBezTo>
                  <a:cubicBezTo>
                    <a:pt x="168" y="10"/>
                    <a:pt x="168" y="9"/>
                    <a:pt x="167" y="9"/>
                  </a:cubicBezTo>
                  <a:cubicBezTo>
                    <a:pt x="155" y="13"/>
                    <a:pt x="129" y="20"/>
                    <a:pt x="97" y="20"/>
                  </a:cubicBezTo>
                  <a:cubicBezTo>
                    <a:pt x="69" y="20"/>
                    <a:pt x="36" y="1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ŝḻiḍè">
              <a:extLst>
                <a:ext uri="{FF2B5EF4-FFF2-40B4-BE49-F238E27FC236}">
                  <a16:creationId xmlns:a16="http://schemas.microsoft.com/office/drawing/2014/main" id="{DF270CBF-D81F-451F-8F48-EE66AAFC68BF}"/>
                </a:ext>
              </a:extLst>
            </p:cNvPr>
            <p:cNvSpPr/>
            <p:nvPr/>
          </p:nvSpPr>
          <p:spPr bwMode="auto">
            <a:xfrm>
              <a:off x="7997816" y="2608707"/>
              <a:ext cx="50341" cy="33560"/>
            </a:xfrm>
            <a:custGeom>
              <a:avLst/>
              <a:gdLst>
                <a:gd name="T0" fmla="*/ 0 w 37"/>
                <a:gd name="T1" fmla="*/ 0 h 26"/>
                <a:gd name="T2" fmla="*/ 5 w 37"/>
                <a:gd name="T3" fmla="*/ 12 h 26"/>
                <a:gd name="T4" fmla="*/ 37 w 37"/>
                <a:gd name="T5" fmla="*/ 26 h 26"/>
                <a:gd name="T6" fmla="*/ 29 w 37"/>
                <a:gd name="T7" fmla="*/ 14 h 26"/>
                <a:gd name="T8" fmla="*/ 0 w 3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6">
                  <a:moveTo>
                    <a:pt x="0" y="0"/>
                  </a:moveTo>
                  <a:cubicBezTo>
                    <a:pt x="2" y="4"/>
                    <a:pt x="3" y="8"/>
                    <a:pt x="5" y="12"/>
                  </a:cubicBezTo>
                  <a:cubicBezTo>
                    <a:pt x="16" y="18"/>
                    <a:pt x="27" y="22"/>
                    <a:pt x="37" y="26"/>
                  </a:cubicBezTo>
                  <a:cubicBezTo>
                    <a:pt x="35" y="22"/>
                    <a:pt x="32" y="18"/>
                    <a:pt x="29" y="14"/>
                  </a:cubicBezTo>
                  <a:cubicBezTo>
                    <a:pt x="20" y="10"/>
                    <a:pt x="10" y="6"/>
                    <a:pt x="0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isľíḓe">
              <a:extLst>
                <a:ext uri="{FF2B5EF4-FFF2-40B4-BE49-F238E27FC236}">
                  <a16:creationId xmlns:a16="http://schemas.microsoft.com/office/drawing/2014/main" id="{7C35CFE0-C41C-4749-91D0-DC5914D7E90B}"/>
                </a:ext>
              </a:extLst>
            </p:cNvPr>
            <p:cNvSpPr/>
            <p:nvPr/>
          </p:nvSpPr>
          <p:spPr bwMode="auto">
            <a:xfrm>
              <a:off x="7807134" y="2405821"/>
              <a:ext cx="196784" cy="218141"/>
            </a:xfrm>
            <a:custGeom>
              <a:avLst/>
              <a:gdLst>
                <a:gd name="T0" fmla="*/ 0 w 148"/>
                <a:gd name="T1" fmla="*/ 0 h 163"/>
                <a:gd name="T2" fmla="*/ 0 w 148"/>
                <a:gd name="T3" fmla="*/ 16 h 163"/>
                <a:gd name="T4" fmla="*/ 0 w 148"/>
                <a:gd name="T5" fmla="*/ 20 h 163"/>
                <a:gd name="T6" fmla="*/ 148 w 148"/>
                <a:gd name="T7" fmla="*/ 163 h 163"/>
                <a:gd name="T8" fmla="*/ 143 w 148"/>
                <a:gd name="T9" fmla="*/ 151 h 163"/>
                <a:gd name="T10" fmla="*/ 0 w 148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63">
                  <a:moveTo>
                    <a:pt x="0" y="0"/>
                  </a:moveTo>
                  <a:cubicBezTo>
                    <a:pt x="0" y="5"/>
                    <a:pt x="0" y="10"/>
                    <a:pt x="0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48" y="96"/>
                    <a:pt x="100" y="139"/>
                    <a:pt x="148" y="163"/>
                  </a:cubicBezTo>
                  <a:cubicBezTo>
                    <a:pt x="146" y="159"/>
                    <a:pt x="145" y="155"/>
                    <a:pt x="143" y="151"/>
                  </a:cubicBezTo>
                  <a:cubicBezTo>
                    <a:pt x="96" y="124"/>
                    <a:pt x="46" y="77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îšḷîḋè">
              <a:extLst>
                <a:ext uri="{FF2B5EF4-FFF2-40B4-BE49-F238E27FC236}">
                  <a16:creationId xmlns:a16="http://schemas.microsoft.com/office/drawing/2014/main" id="{C77E5E26-C029-4C71-807E-C308C3882C07}"/>
                </a:ext>
              </a:extLst>
            </p:cNvPr>
            <p:cNvSpPr/>
            <p:nvPr/>
          </p:nvSpPr>
          <p:spPr bwMode="auto">
            <a:xfrm>
              <a:off x="7785777" y="2294463"/>
              <a:ext cx="488146" cy="465265"/>
            </a:xfrm>
            <a:custGeom>
              <a:avLst/>
              <a:gdLst>
                <a:gd name="T0" fmla="*/ 49 w 364"/>
                <a:gd name="T1" fmla="*/ 0 h 349"/>
                <a:gd name="T2" fmla="*/ 364 w 364"/>
                <a:gd name="T3" fmla="*/ 255 h 349"/>
                <a:gd name="T4" fmla="*/ 0 w 364"/>
                <a:gd name="T5" fmla="*/ 57 h 349"/>
                <a:gd name="T6" fmla="*/ 49 w 364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49">
                  <a:moveTo>
                    <a:pt x="49" y="0"/>
                  </a:moveTo>
                  <a:cubicBezTo>
                    <a:pt x="49" y="0"/>
                    <a:pt x="332" y="68"/>
                    <a:pt x="364" y="255"/>
                  </a:cubicBezTo>
                  <a:cubicBezTo>
                    <a:pt x="364" y="255"/>
                    <a:pt x="155" y="349"/>
                    <a:pt x="0" y="57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îṩlídé">
              <a:extLst>
                <a:ext uri="{FF2B5EF4-FFF2-40B4-BE49-F238E27FC236}">
                  <a16:creationId xmlns:a16="http://schemas.microsoft.com/office/drawing/2014/main" id="{3F7977D9-1D9A-44E6-8382-E40C4EF49D17}"/>
                </a:ext>
              </a:extLst>
            </p:cNvPr>
            <p:cNvSpPr/>
            <p:nvPr/>
          </p:nvSpPr>
          <p:spPr bwMode="auto">
            <a:xfrm>
              <a:off x="7520348" y="1749875"/>
              <a:ext cx="417975" cy="480519"/>
            </a:xfrm>
            <a:custGeom>
              <a:avLst/>
              <a:gdLst>
                <a:gd name="T0" fmla="*/ 151 w 313"/>
                <a:gd name="T1" fmla="*/ 356 h 360"/>
                <a:gd name="T2" fmla="*/ 104 w 313"/>
                <a:gd name="T3" fmla="*/ 0 h 360"/>
                <a:gd name="T4" fmla="*/ 224 w 313"/>
                <a:gd name="T5" fmla="*/ 360 h 360"/>
                <a:gd name="T6" fmla="*/ 151 w 313"/>
                <a:gd name="T7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51" y="356"/>
                  </a:moveTo>
                  <a:cubicBezTo>
                    <a:pt x="151" y="356"/>
                    <a:pt x="0" y="123"/>
                    <a:pt x="104" y="0"/>
                  </a:cubicBezTo>
                  <a:cubicBezTo>
                    <a:pt x="104" y="0"/>
                    <a:pt x="313" y="94"/>
                    <a:pt x="224" y="360"/>
                  </a:cubicBezTo>
                  <a:cubicBezTo>
                    <a:pt x="151" y="356"/>
                    <a:pt x="151" y="356"/>
                    <a:pt x="151" y="35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íśḻïḋe">
              <a:extLst>
                <a:ext uri="{FF2B5EF4-FFF2-40B4-BE49-F238E27FC236}">
                  <a16:creationId xmlns:a16="http://schemas.microsoft.com/office/drawing/2014/main" id="{ACAE4CD1-F657-4C96-9843-802345F191A0}"/>
                </a:ext>
              </a:extLst>
            </p:cNvPr>
            <p:cNvSpPr/>
            <p:nvPr/>
          </p:nvSpPr>
          <p:spPr bwMode="auto">
            <a:xfrm>
              <a:off x="7610350" y="1749875"/>
              <a:ext cx="239497" cy="480519"/>
            </a:xfrm>
            <a:custGeom>
              <a:avLst/>
              <a:gdLst>
                <a:gd name="T0" fmla="*/ 37 w 179"/>
                <a:gd name="T1" fmla="*/ 0 h 360"/>
                <a:gd name="T2" fmla="*/ 1 w 179"/>
                <a:gd name="T3" fmla="*/ 94 h 360"/>
                <a:gd name="T4" fmla="*/ 0 w 179"/>
                <a:gd name="T5" fmla="*/ 110 h 360"/>
                <a:gd name="T6" fmla="*/ 84 w 179"/>
                <a:gd name="T7" fmla="*/ 356 h 360"/>
                <a:gd name="T8" fmla="*/ 157 w 179"/>
                <a:gd name="T9" fmla="*/ 360 h 360"/>
                <a:gd name="T10" fmla="*/ 179 w 179"/>
                <a:gd name="T11" fmla="*/ 235 h 360"/>
                <a:gd name="T12" fmla="*/ 155 w 179"/>
                <a:gd name="T13" fmla="*/ 121 h 360"/>
                <a:gd name="T14" fmla="*/ 37 w 179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360">
                  <a:moveTo>
                    <a:pt x="37" y="0"/>
                  </a:moveTo>
                  <a:cubicBezTo>
                    <a:pt x="14" y="27"/>
                    <a:pt x="3" y="60"/>
                    <a:pt x="1" y="94"/>
                  </a:cubicBezTo>
                  <a:cubicBezTo>
                    <a:pt x="1" y="100"/>
                    <a:pt x="0" y="105"/>
                    <a:pt x="0" y="110"/>
                  </a:cubicBezTo>
                  <a:cubicBezTo>
                    <a:pt x="0" y="227"/>
                    <a:pt x="84" y="356"/>
                    <a:pt x="84" y="356"/>
                  </a:cubicBezTo>
                  <a:cubicBezTo>
                    <a:pt x="157" y="360"/>
                    <a:pt x="157" y="360"/>
                    <a:pt x="157" y="360"/>
                  </a:cubicBezTo>
                  <a:cubicBezTo>
                    <a:pt x="173" y="313"/>
                    <a:pt x="179" y="272"/>
                    <a:pt x="179" y="235"/>
                  </a:cubicBezTo>
                  <a:cubicBezTo>
                    <a:pt x="179" y="190"/>
                    <a:pt x="169" y="152"/>
                    <a:pt x="155" y="121"/>
                  </a:cubicBezTo>
                  <a:cubicBezTo>
                    <a:pt x="114" y="35"/>
                    <a:pt x="37" y="0"/>
                    <a:pt x="3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íṥḻïḓè">
              <a:extLst>
                <a:ext uri="{FF2B5EF4-FFF2-40B4-BE49-F238E27FC236}">
                  <a16:creationId xmlns:a16="http://schemas.microsoft.com/office/drawing/2014/main" id="{E2428E40-949F-463C-8AEF-78E580401883}"/>
                </a:ext>
              </a:extLst>
            </p:cNvPr>
            <p:cNvSpPr/>
            <p:nvPr/>
          </p:nvSpPr>
          <p:spPr bwMode="auto">
            <a:xfrm>
              <a:off x="7250343" y="1891743"/>
              <a:ext cx="446959" cy="402720"/>
            </a:xfrm>
            <a:custGeom>
              <a:avLst/>
              <a:gdLst>
                <a:gd name="T0" fmla="*/ 279 w 334"/>
                <a:gd name="T1" fmla="*/ 302 h 302"/>
                <a:gd name="T2" fmla="*/ 0 w 334"/>
                <a:gd name="T3" fmla="*/ 75 h 302"/>
                <a:gd name="T4" fmla="*/ 334 w 334"/>
                <a:gd name="T5" fmla="*/ 255 h 302"/>
                <a:gd name="T6" fmla="*/ 279 w 334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02">
                  <a:moveTo>
                    <a:pt x="279" y="302"/>
                  </a:moveTo>
                  <a:cubicBezTo>
                    <a:pt x="279" y="302"/>
                    <a:pt x="9" y="236"/>
                    <a:pt x="0" y="75"/>
                  </a:cubicBezTo>
                  <a:cubicBezTo>
                    <a:pt x="0" y="75"/>
                    <a:pt x="217" y="0"/>
                    <a:pt x="334" y="255"/>
                  </a:cubicBezTo>
                  <a:cubicBezTo>
                    <a:pt x="279" y="302"/>
                    <a:pt x="279" y="302"/>
                    <a:pt x="279" y="30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íṧľiḋe">
              <a:extLst>
                <a:ext uri="{FF2B5EF4-FFF2-40B4-BE49-F238E27FC236}">
                  <a16:creationId xmlns:a16="http://schemas.microsoft.com/office/drawing/2014/main" id="{5280AAF9-9457-45E3-8F0C-21C3C99944B9}"/>
                </a:ext>
              </a:extLst>
            </p:cNvPr>
            <p:cNvSpPr/>
            <p:nvPr/>
          </p:nvSpPr>
          <p:spPr bwMode="auto">
            <a:xfrm>
              <a:off x="7250343" y="1978693"/>
              <a:ext cx="446959" cy="288312"/>
            </a:xfrm>
            <a:custGeom>
              <a:avLst/>
              <a:gdLst>
                <a:gd name="T0" fmla="*/ 73 w 334"/>
                <a:gd name="T1" fmla="*/ 0 h 216"/>
                <a:gd name="T2" fmla="*/ 0 w 334"/>
                <a:gd name="T3" fmla="*/ 10 h 216"/>
                <a:gd name="T4" fmla="*/ 200 w 334"/>
                <a:gd name="T5" fmla="*/ 211 h 216"/>
                <a:gd name="T6" fmla="*/ 246 w 334"/>
                <a:gd name="T7" fmla="*/ 208 h 216"/>
                <a:gd name="T8" fmla="*/ 303 w 334"/>
                <a:gd name="T9" fmla="*/ 211 h 216"/>
                <a:gd name="T10" fmla="*/ 303 w 334"/>
                <a:gd name="T11" fmla="*/ 216 h 216"/>
                <a:gd name="T12" fmla="*/ 334 w 334"/>
                <a:gd name="T13" fmla="*/ 190 h 216"/>
                <a:gd name="T14" fmla="*/ 332 w 334"/>
                <a:gd name="T15" fmla="*/ 186 h 216"/>
                <a:gd name="T16" fmla="*/ 162 w 334"/>
                <a:gd name="T17" fmla="*/ 16 h 216"/>
                <a:gd name="T18" fmla="*/ 73 w 334"/>
                <a:gd name="T1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16">
                  <a:moveTo>
                    <a:pt x="73" y="0"/>
                  </a:moveTo>
                  <a:cubicBezTo>
                    <a:pt x="30" y="0"/>
                    <a:pt x="0" y="10"/>
                    <a:pt x="0" y="10"/>
                  </a:cubicBezTo>
                  <a:cubicBezTo>
                    <a:pt x="6" y="114"/>
                    <a:pt x="119" y="178"/>
                    <a:pt x="200" y="211"/>
                  </a:cubicBezTo>
                  <a:cubicBezTo>
                    <a:pt x="214" y="209"/>
                    <a:pt x="230" y="208"/>
                    <a:pt x="246" y="208"/>
                  </a:cubicBezTo>
                  <a:cubicBezTo>
                    <a:pt x="264" y="208"/>
                    <a:pt x="283" y="209"/>
                    <a:pt x="303" y="211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34" y="190"/>
                    <a:pt x="334" y="190"/>
                    <a:pt x="334" y="190"/>
                  </a:cubicBezTo>
                  <a:cubicBezTo>
                    <a:pt x="333" y="189"/>
                    <a:pt x="333" y="187"/>
                    <a:pt x="332" y="186"/>
                  </a:cubicBezTo>
                  <a:cubicBezTo>
                    <a:pt x="284" y="85"/>
                    <a:pt x="221" y="37"/>
                    <a:pt x="162" y="16"/>
                  </a:cubicBezTo>
                  <a:cubicBezTo>
                    <a:pt x="130" y="4"/>
                    <a:pt x="99" y="0"/>
                    <a:pt x="7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şľidé">
              <a:extLst>
                <a:ext uri="{FF2B5EF4-FFF2-40B4-BE49-F238E27FC236}">
                  <a16:creationId xmlns:a16="http://schemas.microsoft.com/office/drawing/2014/main" id="{38473274-7BCA-46FB-8B11-250F519D56DB}"/>
                </a:ext>
              </a:extLst>
            </p:cNvPr>
            <p:cNvSpPr/>
            <p:nvPr/>
          </p:nvSpPr>
          <p:spPr bwMode="auto">
            <a:xfrm>
              <a:off x="7215257" y="2215140"/>
              <a:ext cx="454586" cy="402720"/>
            </a:xfrm>
            <a:custGeom>
              <a:avLst/>
              <a:gdLst>
                <a:gd name="T0" fmla="*/ 340 w 340"/>
                <a:gd name="T1" fmla="*/ 106 h 301"/>
                <a:gd name="T2" fmla="*/ 0 w 340"/>
                <a:gd name="T3" fmla="*/ 223 h 301"/>
                <a:gd name="T4" fmla="*/ 329 w 340"/>
                <a:gd name="T5" fmla="*/ 34 h 301"/>
                <a:gd name="T6" fmla="*/ 340 w 340"/>
                <a:gd name="T7" fmla="*/ 10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01">
                  <a:moveTo>
                    <a:pt x="340" y="106"/>
                  </a:moveTo>
                  <a:cubicBezTo>
                    <a:pt x="340" y="106"/>
                    <a:pt x="141" y="301"/>
                    <a:pt x="0" y="223"/>
                  </a:cubicBezTo>
                  <a:cubicBezTo>
                    <a:pt x="0" y="223"/>
                    <a:pt x="51" y="0"/>
                    <a:pt x="329" y="34"/>
                  </a:cubicBezTo>
                  <a:cubicBezTo>
                    <a:pt x="340" y="106"/>
                    <a:pt x="340" y="106"/>
                    <a:pt x="340" y="1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íšļîḍè">
              <a:extLst>
                <a:ext uri="{FF2B5EF4-FFF2-40B4-BE49-F238E27FC236}">
                  <a16:creationId xmlns:a16="http://schemas.microsoft.com/office/drawing/2014/main" id="{37E72E93-1985-4DA3-AC49-2DBF473B8CB4}"/>
                </a:ext>
              </a:extLst>
            </p:cNvPr>
            <p:cNvSpPr/>
            <p:nvPr/>
          </p:nvSpPr>
          <p:spPr bwMode="auto">
            <a:xfrm>
              <a:off x="7215257" y="2256326"/>
              <a:ext cx="453061" cy="282210"/>
            </a:xfrm>
            <a:custGeom>
              <a:avLst/>
              <a:gdLst>
                <a:gd name="T0" fmla="*/ 272 w 339"/>
                <a:gd name="T1" fmla="*/ 0 h 211"/>
                <a:gd name="T2" fmla="*/ 0 w 339"/>
                <a:gd name="T3" fmla="*/ 192 h 211"/>
                <a:gd name="T4" fmla="*/ 74 w 339"/>
                <a:gd name="T5" fmla="*/ 211 h 211"/>
                <a:gd name="T6" fmla="*/ 324 w 339"/>
                <a:gd name="T7" fmla="*/ 90 h 211"/>
                <a:gd name="T8" fmla="*/ 339 w 339"/>
                <a:gd name="T9" fmla="*/ 69 h 211"/>
                <a:gd name="T10" fmla="*/ 337 w 339"/>
                <a:gd name="T11" fmla="*/ 59 h 211"/>
                <a:gd name="T12" fmla="*/ 329 w 339"/>
                <a:gd name="T13" fmla="*/ 3 h 211"/>
                <a:gd name="T14" fmla="*/ 272 w 33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1">
                  <a:moveTo>
                    <a:pt x="272" y="0"/>
                  </a:moveTo>
                  <a:cubicBezTo>
                    <a:pt x="44" y="0"/>
                    <a:pt x="0" y="192"/>
                    <a:pt x="0" y="192"/>
                  </a:cubicBezTo>
                  <a:cubicBezTo>
                    <a:pt x="24" y="205"/>
                    <a:pt x="48" y="211"/>
                    <a:pt x="74" y="211"/>
                  </a:cubicBezTo>
                  <a:cubicBezTo>
                    <a:pt x="176" y="211"/>
                    <a:pt x="284" y="125"/>
                    <a:pt x="324" y="90"/>
                  </a:cubicBezTo>
                  <a:cubicBezTo>
                    <a:pt x="329" y="83"/>
                    <a:pt x="334" y="76"/>
                    <a:pt x="339" y="6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09" y="1"/>
                    <a:pt x="290" y="0"/>
                    <a:pt x="27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ïşḷíḓe">
              <a:extLst>
                <a:ext uri="{FF2B5EF4-FFF2-40B4-BE49-F238E27FC236}">
                  <a16:creationId xmlns:a16="http://schemas.microsoft.com/office/drawing/2014/main" id="{AA26EF77-5F45-4989-82CA-F9BA1E409CA5}"/>
                </a:ext>
              </a:extLst>
            </p:cNvPr>
            <p:cNvSpPr/>
            <p:nvPr/>
          </p:nvSpPr>
          <p:spPr bwMode="auto">
            <a:xfrm>
              <a:off x="7453228" y="2294463"/>
              <a:ext cx="393567" cy="501876"/>
            </a:xfrm>
            <a:custGeom>
              <a:avLst/>
              <a:gdLst>
                <a:gd name="T0" fmla="*/ 261 w 294"/>
                <a:gd name="T1" fmla="*/ 35 h 376"/>
                <a:gd name="T2" fmla="*/ 146 w 294"/>
                <a:gd name="T3" fmla="*/ 376 h 376"/>
                <a:gd name="T4" fmla="*/ 197 w 294"/>
                <a:gd name="T5" fmla="*/ 0 h 376"/>
                <a:gd name="T6" fmla="*/ 261 w 294"/>
                <a:gd name="T7" fmla="*/ 3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76">
                  <a:moveTo>
                    <a:pt x="261" y="35"/>
                  </a:moveTo>
                  <a:cubicBezTo>
                    <a:pt x="261" y="35"/>
                    <a:pt x="294" y="311"/>
                    <a:pt x="146" y="376"/>
                  </a:cubicBezTo>
                  <a:cubicBezTo>
                    <a:pt x="146" y="376"/>
                    <a:pt x="0" y="200"/>
                    <a:pt x="197" y="0"/>
                  </a:cubicBezTo>
                  <a:cubicBezTo>
                    <a:pt x="261" y="35"/>
                    <a:pt x="261" y="35"/>
                    <a:pt x="261" y="3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íśḷíde">
              <a:extLst>
                <a:ext uri="{FF2B5EF4-FFF2-40B4-BE49-F238E27FC236}">
                  <a16:creationId xmlns:a16="http://schemas.microsoft.com/office/drawing/2014/main" id="{00CEE3C1-98A2-4D8B-BE87-2C442150BC49}"/>
                </a:ext>
              </a:extLst>
            </p:cNvPr>
            <p:cNvSpPr/>
            <p:nvPr/>
          </p:nvSpPr>
          <p:spPr bwMode="auto">
            <a:xfrm>
              <a:off x="7578315" y="2294463"/>
              <a:ext cx="228818" cy="501876"/>
            </a:xfrm>
            <a:custGeom>
              <a:avLst/>
              <a:gdLst>
                <a:gd name="T0" fmla="*/ 103 w 170"/>
                <a:gd name="T1" fmla="*/ 0 h 376"/>
                <a:gd name="T2" fmla="*/ 67 w 170"/>
                <a:gd name="T3" fmla="*/ 41 h 376"/>
                <a:gd name="T4" fmla="*/ 52 w 170"/>
                <a:gd name="T5" fmla="*/ 62 h 376"/>
                <a:gd name="T6" fmla="*/ 0 w 170"/>
                <a:gd name="T7" fmla="*/ 220 h 376"/>
                <a:gd name="T8" fmla="*/ 52 w 170"/>
                <a:gd name="T9" fmla="*/ 376 h 376"/>
                <a:gd name="T10" fmla="*/ 170 w 170"/>
                <a:gd name="T11" fmla="*/ 100 h 376"/>
                <a:gd name="T12" fmla="*/ 170 w 170"/>
                <a:gd name="T13" fmla="*/ 84 h 376"/>
                <a:gd name="T14" fmla="*/ 155 w 170"/>
                <a:gd name="T15" fmla="*/ 57 h 376"/>
                <a:gd name="T16" fmla="*/ 155 w 170"/>
                <a:gd name="T17" fmla="*/ 57 h 376"/>
                <a:gd name="T18" fmla="*/ 155 w 170"/>
                <a:gd name="T19" fmla="*/ 57 h 376"/>
                <a:gd name="T20" fmla="*/ 167 w 170"/>
                <a:gd name="T21" fmla="*/ 42 h 376"/>
                <a:gd name="T22" fmla="*/ 167 w 170"/>
                <a:gd name="T23" fmla="*/ 36 h 376"/>
                <a:gd name="T24" fmla="*/ 167 w 170"/>
                <a:gd name="T25" fmla="*/ 35 h 376"/>
                <a:gd name="T26" fmla="*/ 103 w 170"/>
                <a:gd name="T2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376">
                  <a:moveTo>
                    <a:pt x="103" y="0"/>
                  </a:moveTo>
                  <a:cubicBezTo>
                    <a:pt x="89" y="14"/>
                    <a:pt x="77" y="28"/>
                    <a:pt x="67" y="41"/>
                  </a:cubicBezTo>
                  <a:cubicBezTo>
                    <a:pt x="62" y="48"/>
                    <a:pt x="57" y="55"/>
                    <a:pt x="52" y="62"/>
                  </a:cubicBezTo>
                  <a:cubicBezTo>
                    <a:pt x="13" y="119"/>
                    <a:pt x="0" y="173"/>
                    <a:pt x="0" y="220"/>
                  </a:cubicBezTo>
                  <a:cubicBezTo>
                    <a:pt x="0" y="313"/>
                    <a:pt x="52" y="376"/>
                    <a:pt x="52" y="376"/>
                  </a:cubicBezTo>
                  <a:cubicBezTo>
                    <a:pt x="154" y="331"/>
                    <a:pt x="170" y="186"/>
                    <a:pt x="170" y="100"/>
                  </a:cubicBezTo>
                  <a:cubicBezTo>
                    <a:pt x="170" y="94"/>
                    <a:pt x="170" y="89"/>
                    <a:pt x="170" y="84"/>
                  </a:cubicBezTo>
                  <a:cubicBezTo>
                    <a:pt x="165" y="75"/>
                    <a:pt x="160" y="66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39"/>
                    <a:pt x="167" y="37"/>
                    <a:pt x="167" y="36"/>
                  </a:cubicBezTo>
                  <a:cubicBezTo>
                    <a:pt x="167" y="36"/>
                    <a:pt x="167" y="35"/>
                    <a:pt x="167" y="35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íŝ1íḋè">
              <a:extLst>
                <a:ext uri="{FF2B5EF4-FFF2-40B4-BE49-F238E27FC236}">
                  <a16:creationId xmlns:a16="http://schemas.microsoft.com/office/drawing/2014/main" id="{DEDA5EF8-6E71-4D0B-BCDE-5030C26A4415}"/>
                </a:ext>
              </a:extLst>
            </p:cNvPr>
            <p:cNvSpPr/>
            <p:nvPr/>
          </p:nvSpPr>
          <p:spPr bwMode="auto">
            <a:xfrm>
              <a:off x="7785777" y="2294463"/>
              <a:ext cx="488146" cy="465265"/>
            </a:xfrm>
            <a:custGeom>
              <a:avLst/>
              <a:gdLst>
                <a:gd name="T0" fmla="*/ 49 w 364"/>
                <a:gd name="T1" fmla="*/ 0 h 349"/>
                <a:gd name="T2" fmla="*/ 364 w 364"/>
                <a:gd name="T3" fmla="*/ 255 h 349"/>
                <a:gd name="T4" fmla="*/ 0 w 364"/>
                <a:gd name="T5" fmla="*/ 57 h 349"/>
                <a:gd name="T6" fmla="*/ 49 w 364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49">
                  <a:moveTo>
                    <a:pt x="49" y="0"/>
                  </a:moveTo>
                  <a:cubicBezTo>
                    <a:pt x="49" y="0"/>
                    <a:pt x="332" y="68"/>
                    <a:pt x="364" y="255"/>
                  </a:cubicBezTo>
                  <a:cubicBezTo>
                    <a:pt x="364" y="255"/>
                    <a:pt x="155" y="349"/>
                    <a:pt x="0" y="57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ïṩliḑe">
              <a:extLst>
                <a:ext uri="{FF2B5EF4-FFF2-40B4-BE49-F238E27FC236}">
                  <a16:creationId xmlns:a16="http://schemas.microsoft.com/office/drawing/2014/main" id="{25BC80CD-55EE-45EB-A37D-1AC2905D167A}"/>
                </a:ext>
              </a:extLst>
            </p:cNvPr>
            <p:cNvSpPr/>
            <p:nvPr/>
          </p:nvSpPr>
          <p:spPr bwMode="auto">
            <a:xfrm>
              <a:off x="7785777" y="2299039"/>
              <a:ext cx="488146" cy="353906"/>
            </a:xfrm>
            <a:custGeom>
              <a:avLst/>
              <a:gdLst>
                <a:gd name="T0" fmla="*/ 46 w 364"/>
                <a:gd name="T1" fmla="*/ 0 h 265"/>
                <a:gd name="T2" fmla="*/ 12 w 364"/>
                <a:gd name="T3" fmla="*/ 38 h 265"/>
                <a:gd name="T4" fmla="*/ 0 w 364"/>
                <a:gd name="T5" fmla="*/ 53 h 265"/>
                <a:gd name="T6" fmla="*/ 284 w 364"/>
                <a:gd name="T7" fmla="*/ 265 h 265"/>
                <a:gd name="T8" fmla="*/ 364 w 364"/>
                <a:gd name="T9" fmla="*/ 251 h 265"/>
                <a:gd name="T10" fmla="*/ 336 w 364"/>
                <a:gd name="T11" fmla="*/ 177 h 265"/>
                <a:gd name="T12" fmla="*/ 311 w 364"/>
                <a:gd name="T13" fmla="*/ 178 h 265"/>
                <a:gd name="T14" fmla="*/ 39 w 364"/>
                <a:gd name="T15" fmla="*/ 21 h 265"/>
                <a:gd name="T16" fmla="*/ 49 w 364"/>
                <a:gd name="T17" fmla="*/ 4 h 265"/>
                <a:gd name="T18" fmla="*/ 46 w 364"/>
                <a:gd name="T1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265">
                  <a:moveTo>
                    <a:pt x="46" y="0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4" y="230"/>
                    <a:pt x="208" y="265"/>
                    <a:pt x="284" y="265"/>
                  </a:cubicBezTo>
                  <a:cubicBezTo>
                    <a:pt x="332" y="265"/>
                    <a:pt x="364" y="251"/>
                    <a:pt x="364" y="251"/>
                  </a:cubicBezTo>
                  <a:cubicBezTo>
                    <a:pt x="360" y="223"/>
                    <a:pt x="350" y="199"/>
                    <a:pt x="336" y="177"/>
                  </a:cubicBezTo>
                  <a:cubicBezTo>
                    <a:pt x="328" y="177"/>
                    <a:pt x="320" y="178"/>
                    <a:pt x="311" y="178"/>
                  </a:cubicBezTo>
                  <a:cubicBezTo>
                    <a:pt x="239" y="178"/>
                    <a:pt x="142" y="146"/>
                    <a:pt x="39" y="21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2"/>
                    <a:pt x="47" y="1"/>
                    <a:pt x="4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islíḑè">
              <a:extLst>
                <a:ext uri="{FF2B5EF4-FFF2-40B4-BE49-F238E27FC236}">
                  <a16:creationId xmlns:a16="http://schemas.microsoft.com/office/drawing/2014/main" id="{CA0B1B59-F2E1-412E-929C-4B763D9A6CC1}"/>
                </a:ext>
              </a:extLst>
            </p:cNvPr>
            <p:cNvSpPr/>
            <p:nvPr/>
          </p:nvSpPr>
          <p:spPr bwMode="auto">
            <a:xfrm>
              <a:off x="8214431" y="2468365"/>
              <a:ext cx="155596" cy="67120"/>
            </a:xfrm>
            <a:custGeom>
              <a:avLst/>
              <a:gdLst>
                <a:gd name="T0" fmla="*/ 108 w 116"/>
                <a:gd name="T1" fmla="*/ 0 h 51"/>
                <a:gd name="T2" fmla="*/ 0 w 116"/>
                <a:gd name="T3" fmla="*/ 28 h 51"/>
                <a:gd name="T4" fmla="*/ 16 w 116"/>
                <a:gd name="T5" fmla="*/ 51 h 51"/>
                <a:gd name="T6" fmla="*/ 116 w 116"/>
                <a:gd name="T7" fmla="*/ 17 h 51"/>
                <a:gd name="T8" fmla="*/ 108 w 116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1">
                  <a:moveTo>
                    <a:pt x="108" y="0"/>
                  </a:moveTo>
                  <a:cubicBezTo>
                    <a:pt x="90" y="10"/>
                    <a:pt x="52" y="27"/>
                    <a:pt x="0" y="28"/>
                  </a:cubicBezTo>
                  <a:cubicBezTo>
                    <a:pt x="6" y="35"/>
                    <a:pt x="11" y="43"/>
                    <a:pt x="16" y="51"/>
                  </a:cubicBezTo>
                  <a:cubicBezTo>
                    <a:pt x="77" y="44"/>
                    <a:pt x="116" y="17"/>
                    <a:pt x="116" y="17"/>
                  </a:cubicBezTo>
                  <a:cubicBezTo>
                    <a:pt x="114" y="11"/>
                    <a:pt x="111" y="6"/>
                    <a:pt x="108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íš1ídê">
              <a:extLst>
                <a:ext uri="{FF2B5EF4-FFF2-40B4-BE49-F238E27FC236}">
                  <a16:creationId xmlns:a16="http://schemas.microsoft.com/office/drawing/2014/main" id="{58972A05-40B8-4A2D-A9C7-ADA9EC5E3AA5}"/>
                </a:ext>
              </a:extLst>
            </p:cNvPr>
            <p:cNvSpPr/>
            <p:nvPr/>
          </p:nvSpPr>
          <p:spPr bwMode="auto">
            <a:xfrm>
              <a:off x="7839169" y="2305141"/>
              <a:ext cx="396618" cy="231869"/>
            </a:xfrm>
            <a:custGeom>
              <a:avLst/>
              <a:gdLst>
                <a:gd name="T0" fmla="*/ 10 w 297"/>
                <a:gd name="T1" fmla="*/ 0 h 174"/>
                <a:gd name="T2" fmla="*/ 0 w 297"/>
                <a:gd name="T3" fmla="*/ 17 h 174"/>
                <a:gd name="T4" fmla="*/ 272 w 297"/>
                <a:gd name="T5" fmla="*/ 174 h 174"/>
                <a:gd name="T6" fmla="*/ 297 w 297"/>
                <a:gd name="T7" fmla="*/ 173 h 174"/>
                <a:gd name="T8" fmla="*/ 281 w 297"/>
                <a:gd name="T9" fmla="*/ 150 h 174"/>
                <a:gd name="T10" fmla="*/ 277 w 297"/>
                <a:gd name="T11" fmla="*/ 150 h 174"/>
                <a:gd name="T12" fmla="*/ 10 w 297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174">
                  <a:moveTo>
                    <a:pt x="1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03" y="142"/>
                    <a:pt x="200" y="174"/>
                    <a:pt x="272" y="174"/>
                  </a:cubicBezTo>
                  <a:cubicBezTo>
                    <a:pt x="281" y="174"/>
                    <a:pt x="289" y="173"/>
                    <a:pt x="297" y="173"/>
                  </a:cubicBezTo>
                  <a:cubicBezTo>
                    <a:pt x="292" y="165"/>
                    <a:pt x="287" y="157"/>
                    <a:pt x="281" y="150"/>
                  </a:cubicBezTo>
                  <a:cubicBezTo>
                    <a:pt x="280" y="150"/>
                    <a:pt x="278" y="150"/>
                    <a:pt x="277" y="150"/>
                  </a:cubicBezTo>
                  <a:cubicBezTo>
                    <a:pt x="206" y="150"/>
                    <a:pt x="111" y="119"/>
                    <a:pt x="1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ïş1íḓe">
              <a:extLst>
                <a:ext uri="{FF2B5EF4-FFF2-40B4-BE49-F238E27FC236}">
                  <a16:creationId xmlns:a16="http://schemas.microsoft.com/office/drawing/2014/main" id="{03402CAD-86A1-4FFD-9090-0872079C026E}"/>
                </a:ext>
              </a:extLst>
            </p:cNvPr>
            <p:cNvSpPr/>
            <p:nvPr/>
          </p:nvSpPr>
          <p:spPr bwMode="auto">
            <a:xfrm>
              <a:off x="8164090" y="2285311"/>
              <a:ext cx="210513" cy="183055"/>
            </a:xfrm>
            <a:custGeom>
              <a:avLst/>
              <a:gdLst>
                <a:gd name="T0" fmla="*/ 31 w 158"/>
                <a:gd name="T1" fmla="*/ 0 h 136"/>
                <a:gd name="T2" fmla="*/ 0 w 158"/>
                <a:gd name="T3" fmla="*/ 12 h 136"/>
                <a:gd name="T4" fmla="*/ 146 w 158"/>
                <a:gd name="T5" fmla="*/ 136 h 136"/>
                <a:gd name="T6" fmla="*/ 158 w 158"/>
                <a:gd name="T7" fmla="*/ 129 h 136"/>
                <a:gd name="T8" fmla="*/ 31 w 15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36">
                  <a:moveTo>
                    <a:pt x="31" y="0"/>
                  </a:moveTo>
                  <a:cubicBezTo>
                    <a:pt x="21" y="5"/>
                    <a:pt x="11" y="8"/>
                    <a:pt x="0" y="12"/>
                  </a:cubicBezTo>
                  <a:cubicBezTo>
                    <a:pt x="59" y="37"/>
                    <a:pt x="117" y="76"/>
                    <a:pt x="146" y="136"/>
                  </a:cubicBezTo>
                  <a:cubicBezTo>
                    <a:pt x="154" y="132"/>
                    <a:pt x="158" y="129"/>
                    <a:pt x="158" y="129"/>
                  </a:cubicBezTo>
                  <a:cubicBezTo>
                    <a:pt x="135" y="69"/>
                    <a:pt x="86" y="28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íṡḻíďè">
              <a:extLst>
                <a:ext uri="{FF2B5EF4-FFF2-40B4-BE49-F238E27FC236}">
                  <a16:creationId xmlns:a16="http://schemas.microsoft.com/office/drawing/2014/main" id="{F38DE79F-2429-4F40-893F-9AAC4D63F959}"/>
                </a:ext>
              </a:extLst>
            </p:cNvPr>
            <p:cNvSpPr/>
            <p:nvPr/>
          </p:nvSpPr>
          <p:spPr bwMode="auto">
            <a:xfrm>
              <a:off x="7845271" y="2260903"/>
              <a:ext cx="30509" cy="38137"/>
            </a:xfrm>
            <a:custGeom>
              <a:avLst/>
              <a:gdLst>
                <a:gd name="T0" fmla="*/ 22 w 23"/>
                <a:gd name="T1" fmla="*/ 0 h 29"/>
                <a:gd name="T2" fmla="*/ 15 w 23"/>
                <a:gd name="T3" fmla="*/ 1 h 29"/>
                <a:gd name="T4" fmla="*/ 15 w 23"/>
                <a:gd name="T5" fmla="*/ 0 h 29"/>
                <a:gd name="T6" fmla="*/ 0 w 23"/>
                <a:gd name="T7" fmla="*/ 27 h 29"/>
                <a:gd name="T8" fmla="*/ 2 w 23"/>
                <a:gd name="T9" fmla="*/ 29 h 29"/>
                <a:gd name="T10" fmla="*/ 5 w 23"/>
                <a:gd name="T11" fmla="*/ 25 h 29"/>
                <a:gd name="T12" fmla="*/ 9 w 23"/>
                <a:gd name="T13" fmla="*/ 26 h 29"/>
                <a:gd name="T14" fmla="*/ 23 w 23"/>
                <a:gd name="T15" fmla="*/ 2 h 29"/>
                <a:gd name="T16" fmla="*/ 22 w 2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9">
                  <a:moveTo>
                    <a:pt x="22" y="0"/>
                  </a:moveTo>
                  <a:cubicBezTo>
                    <a:pt x="19" y="0"/>
                    <a:pt x="17" y="0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8"/>
                    <a:pt x="2" y="2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9" y="26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îsļiḓê">
              <a:extLst>
                <a:ext uri="{FF2B5EF4-FFF2-40B4-BE49-F238E27FC236}">
                  <a16:creationId xmlns:a16="http://schemas.microsoft.com/office/drawing/2014/main" id="{85639BD7-DA21-4F11-BF6C-CD39D65DBC90}"/>
                </a:ext>
              </a:extLst>
            </p:cNvPr>
            <p:cNvSpPr/>
            <p:nvPr/>
          </p:nvSpPr>
          <p:spPr bwMode="auto">
            <a:xfrm>
              <a:off x="7970358" y="2227343"/>
              <a:ext cx="234920" cy="74748"/>
            </a:xfrm>
            <a:custGeom>
              <a:avLst/>
              <a:gdLst>
                <a:gd name="T0" fmla="*/ 45 w 176"/>
                <a:gd name="T1" fmla="*/ 0 h 56"/>
                <a:gd name="T2" fmla="*/ 0 w 176"/>
                <a:gd name="T3" fmla="*/ 16 h 56"/>
                <a:gd name="T4" fmla="*/ 145 w 176"/>
                <a:gd name="T5" fmla="*/ 56 h 56"/>
                <a:gd name="T6" fmla="*/ 176 w 176"/>
                <a:gd name="T7" fmla="*/ 44 h 56"/>
                <a:gd name="T8" fmla="*/ 45 w 17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6">
                  <a:moveTo>
                    <a:pt x="45" y="0"/>
                  </a:moveTo>
                  <a:cubicBezTo>
                    <a:pt x="31" y="6"/>
                    <a:pt x="16" y="12"/>
                    <a:pt x="0" y="16"/>
                  </a:cubicBezTo>
                  <a:cubicBezTo>
                    <a:pt x="40" y="22"/>
                    <a:pt x="93" y="34"/>
                    <a:pt x="145" y="56"/>
                  </a:cubicBezTo>
                  <a:cubicBezTo>
                    <a:pt x="156" y="52"/>
                    <a:pt x="166" y="49"/>
                    <a:pt x="176" y="44"/>
                  </a:cubicBezTo>
                  <a:cubicBezTo>
                    <a:pt x="133" y="22"/>
                    <a:pt x="85" y="8"/>
                    <a:pt x="4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íṣľîḍé">
              <a:extLst>
                <a:ext uri="{FF2B5EF4-FFF2-40B4-BE49-F238E27FC236}">
                  <a16:creationId xmlns:a16="http://schemas.microsoft.com/office/drawing/2014/main" id="{C3AC98B6-FB1F-4CAF-AFBC-8E0E2A8CD435}"/>
                </a:ext>
              </a:extLst>
            </p:cNvPr>
            <p:cNvSpPr/>
            <p:nvPr/>
          </p:nvSpPr>
          <p:spPr bwMode="auto">
            <a:xfrm>
              <a:off x="7874254" y="2259377"/>
              <a:ext cx="3051" cy="3051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ï$ḷíďe">
              <a:extLst>
                <a:ext uri="{FF2B5EF4-FFF2-40B4-BE49-F238E27FC236}">
                  <a16:creationId xmlns:a16="http://schemas.microsoft.com/office/drawing/2014/main" id="{436F1E68-5A59-45E6-9980-AC7662525E28}"/>
                </a:ext>
              </a:extLst>
            </p:cNvPr>
            <p:cNvSpPr/>
            <p:nvPr/>
          </p:nvSpPr>
          <p:spPr bwMode="auto">
            <a:xfrm>
              <a:off x="7947476" y="2222766"/>
              <a:ext cx="82375" cy="25933"/>
            </a:xfrm>
            <a:custGeom>
              <a:avLst/>
              <a:gdLst>
                <a:gd name="T0" fmla="*/ 48 w 62"/>
                <a:gd name="T1" fmla="*/ 0 h 19"/>
                <a:gd name="T2" fmla="*/ 0 w 62"/>
                <a:gd name="T3" fmla="*/ 17 h 19"/>
                <a:gd name="T4" fmla="*/ 17 w 62"/>
                <a:gd name="T5" fmla="*/ 19 h 19"/>
                <a:gd name="T6" fmla="*/ 62 w 62"/>
                <a:gd name="T7" fmla="*/ 3 h 19"/>
                <a:gd name="T8" fmla="*/ 48 w 6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9">
                  <a:moveTo>
                    <a:pt x="48" y="0"/>
                  </a:moveTo>
                  <a:cubicBezTo>
                    <a:pt x="33" y="6"/>
                    <a:pt x="17" y="12"/>
                    <a:pt x="0" y="17"/>
                  </a:cubicBezTo>
                  <a:cubicBezTo>
                    <a:pt x="5" y="17"/>
                    <a:pt x="11" y="18"/>
                    <a:pt x="17" y="19"/>
                  </a:cubicBezTo>
                  <a:cubicBezTo>
                    <a:pt x="33" y="15"/>
                    <a:pt x="48" y="9"/>
                    <a:pt x="62" y="3"/>
                  </a:cubicBezTo>
                  <a:cubicBezTo>
                    <a:pt x="57" y="2"/>
                    <a:pt x="53" y="1"/>
                    <a:pt x="48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işļíḍè">
              <a:extLst>
                <a:ext uri="{FF2B5EF4-FFF2-40B4-BE49-F238E27FC236}">
                  <a16:creationId xmlns:a16="http://schemas.microsoft.com/office/drawing/2014/main" id="{DD168348-F6F0-4C6A-A50B-C162092D6BE2}"/>
                </a:ext>
              </a:extLst>
            </p:cNvPr>
            <p:cNvSpPr/>
            <p:nvPr/>
          </p:nvSpPr>
          <p:spPr bwMode="auto">
            <a:xfrm>
              <a:off x="7865101" y="2221241"/>
              <a:ext cx="146444" cy="41188"/>
            </a:xfrm>
            <a:custGeom>
              <a:avLst/>
              <a:gdLst>
                <a:gd name="T0" fmla="*/ 12 w 109"/>
                <a:gd name="T1" fmla="*/ 23 h 30"/>
                <a:gd name="T2" fmla="*/ 2 w 109"/>
                <a:gd name="T3" fmla="*/ 25 h 30"/>
                <a:gd name="T4" fmla="*/ 0 w 109"/>
                <a:gd name="T5" fmla="*/ 29 h 30"/>
                <a:gd name="T6" fmla="*/ 0 w 109"/>
                <a:gd name="T7" fmla="*/ 30 h 30"/>
                <a:gd name="T8" fmla="*/ 7 w 109"/>
                <a:gd name="T9" fmla="*/ 29 h 30"/>
                <a:gd name="T10" fmla="*/ 9 w 109"/>
                <a:gd name="T11" fmla="*/ 28 h 30"/>
                <a:gd name="T12" fmla="*/ 12 w 109"/>
                <a:gd name="T13" fmla="*/ 23 h 30"/>
                <a:gd name="T14" fmla="*/ 102 w 109"/>
                <a:gd name="T15" fmla="*/ 0 h 30"/>
                <a:gd name="T16" fmla="*/ 48 w 109"/>
                <a:gd name="T17" fmla="*/ 16 h 30"/>
                <a:gd name="T18" fmla="*/ 61 w 109"/>
                <a:gd name="T19" fmla="*/ 18 h 30"/>
                <a:gd name="T20" fmla="*/ 109 w 109"/>
                <a:gd name="T21" fmla="*/ 1 h 30"/>
                <a:gd name="T22" fmla="*/ 102 w 109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0">
                  <a:moveTo>
                    <a:pt x="12" y="23"/>
                  </a:moveTo>
                  <a:cubicBezTo>
                    <a:pt x="9" y="24"/>
                    <a:pt x="6" y="24"/>
                    <a:pt x="2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8" y="29"/>
                    <a:pt x="8" y="28"/>
                    <a:pt x="9" y="2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02" y="0"/>
                  </a:moveTo>
                  <a:cubicBezTo>
                    <a:pt x="85" y="6"/>
                    <a:pt x="68" y="12"/>
                    <a:pt x="48" y="16"/>
                  </a:cubicBezTo>
                  <a:cubicBezTo>
                    <a:pt x="52" y="17"/>
                    <a:pt x="56" y="17"/>
                    <a:pt x="61" y="18"/>
                  </a:cubicBezTo>
                  <a:cubicBezTo>
                    <a:pt x="78" y="13"/>
                    <a:pt x="94" y="7"/>
                    <a:pt x="109" y="1"/>
                  </a:cubicBezTo>
                  <a:cubicBezTo>
                    <a:pt x="107" y="1"/>
                    <a:pt x="104" y="0"/>
                    <a:pt x="10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íṩḷiďe">
              <a:extLst>
                <a:ext uri="{FF2B5EF4-FFF2-40B4-BE49-F238E27FC236}">
                  <a16:creationId xmlns:a16="http://schemas.microsoft.com/office/drawing/2014/main" id="{CB15254B-36DF-4D8C-AEA6-9F529686C136}"/>
                </a:ext>
              </a:extLst>
            </p:cNvPr>
            <p:cNvSpPr/>
            <p:nvPr/>
          </p:nvSpPr>
          <p:spPr bwMode="auto">
            <a:xfrm>
              <a:off x="7868152" y="2209038"/>
              <a:ext cx="134240" cy="45764"/>
            </a:xfrm>
            <a:custGeom>
              <a:avLst/>
              <a:gdLst>
                <a:gd name="T0" fmla="*/ 23 w 100"/>
                <a:gd name="T1" fmla="*/ 0 h 35"/>
                <a:gd name="T2" fmla="*/ 16 w 100"/>
                <a:gd name="T3" fmla="*/ 7 h 35"/>
                <a:gd name="T4" fmla="*/ 0 w 100"/>
                <a:gd name="T5" fmla="*/ 35 h 35"/>
                <a:gd name="T6" fmla="*/ 10 w 100"/>
                <a:gd name="T7" fmla="*/ 33 h 35"/>
                <a:gd name="T8" fmla="*/ 15 w 100"/>
                <a:gd name="T9" fmla="*/ 24 h 35"/>
                <a:gd name="T10" fmla="*/ 46 w 100"/>
                <a:gd name="T11" fmla="*/ 26 h 35"/>
                <a:gd name="T12" fmla="*/ 100 w 100"/>
                <a:gd name="T13" fmla="*/ 10 h 35"/>
                <a:gd name="T14" fmla="*/ 23 w 100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35">
                  <a:moveTo>
                    <a:pt x="23" y="0"/>
                  </a:moveTo>
                  <a:cubicBezTo>
                    <a:pt x="21" y="3"/>
                    <a:pt x="18" y="5"/>
                    <a:pt x="16" y="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4"/>
                    <a:pt x="7" y="34"/>
                    <a:pt x="10" y="3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27" y="24"/>
                    <a:pt x="46" y="26"/>
                  </a:cubicBezTo>
                  <a:cubicBezTo>
                    <a:pt x="66" y="22"/>
                    <a:pt x="83" y="16"/>
                    <a:pt x="100" y="10"/>
                  </a:cubicBezTo>
                  <a:cubicBezTo>
                    <a:pt x="62" y="3"/>
                    <a:pt x="33" y="1"/>
                    <a:pt x="2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iṧ1îḓè">
              <a:extLst>
                <a:ext uri="{FF2B5EF4-FFF2-40B4-BE49-F238E27FC236}">
                  <a16:creationId xmlns:a16="http://schemas.microsoft.com/office/drawing/2014/main" id="{E0306606-53AA-4328-95E7-4738BC9DEA18}"/>
                </a:ext>
              </a:extLst>
            </p:cNvPr>
            <p:cNvSpPr/>
            <p:nvPr/>
          </p:nvSpPr>
          <p:spPr bwMode="auto">
            <a:xfrm>
              <a:off x="7889508" y="2209038"/>
              <a:ext cx="9153" cy="915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7 h 7"/>
                <a:gd name="T4" fmla="*/ 7 w 7"/>
                <a:gd name="T5" fmla="*/ 0 h 7"/>
                <a:gd name="T6" fmla="*/ 4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7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ïślidè">
              <a:extLst>
                <a:ext uri="{FF2B5EF4-FFF2-40B4-BE49-F238E27FC236}">
                  <a16:creationId xmlns:a16="http://schemas.microsoft.com/office/drawing/2014/main" id="{4B799B01-26C2-4994-99D6-D50F7210F72D}"/>
                </a:ext>
              </a:extLst>
            </p:cNvPr>
            <p:cNvSpPr/>
            <p:nvPr/>
          </p:nvSpPr>
          <p:spPr bwMode="auto">
            <a:xfrm>
              <a:off x="7848321" y="2294463"/>
              <a:ext cx="9153" cy="10679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1 h 8"/>
                <a:gd name="T8" fmla="*/ 3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íśļíḍé">
              <a:extLst>
                <a:ext uri="{FF2B5EF4-FFF2-40B4-BE49-F238E27FC236}">
                  <a16:creationId xmlns:a16="http://schemas.microsoft.com/office/drawing/2014/main" id="{D250B18C-1560-403C-8505-5D3ABD005620}"/>
                </a:ext>
              </a:extLst>
            </p:cNvPr>
            <p:cNvSpPr/>
            <p:nvPr/>
          </p:nvSpPr>
          <p:spPr bwMode="auto">
            <a:xfrm>
              <a:off x="7916966" y="2291412"/>
              <a:ext cx="442382" cy="213564"/>
            </a:xfrm>
            <a:custGeom>
              <a:avLst/>
              <a:gdLst>
                <a:gd name="T0" fmla="*/ 10 w 331"/>
                <a:gd name="T1" fmla="*/ 0 h 160"/>
                <a:gd name="T2" fmla="*/ 0 w 331"/>
                <a:gd name="T3" fmla="*/ 17 h 160"/>
                <a:gd name="T4" fmla="*/ 223 w 331"/>
                <a:gd name="T5" fmla="*/ 160 h 160"/>
                <a:gd name="T6" fmla="*/ 331 w 331"/>
                <a:gd name="T7" fmla="*/ 132 h 160"/>
                <a:gd name="T8" fmla="*/ 185 w 331"/>
                <a:gd name="T9" fmla="*/ 8 h 160"/>
                <a:gd name="T10" fmla="*/ 113 w 331"/>
                <a:gd name="T11" fmla="*/ 17 h 160"/>
                <a:gd name="T12" fmla="*/ 10 w 331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60">
                  <a:moveTo>
                    <a:pt x="10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61" y="38"/>
                    <a:pt x="164" y="83"/>
                    <a:pt x="223" y="160"/>
                  </a:cubicBezTo>
                  <a:cubicBezTo>
                    <a:pt x="275" y="159"/>
                    <a:pt x="313" y="142"/>
                    <a:pt x="331" y="132"/>
                  </a:cubicBezTo>
                  <a:cubicBezTo>
                    <a:pt x="302" y="72"/>
                    <a:pt x="244" y="33"/>
                    <a:pt x="185" y="8"/>
                  </a:cubicBezTo>
                  <a:cubicBezTo>
                    <a:pt x="163" y="13"/>
                    <a:pt x="140" y="17"/>
                    <a:pt x="113" y="17"/>
                  </a:cubicBezTo>
                  <a:cubicBezTo>
                    <a:pt x="82" y="17"/>
                    <a:pt x="48" y="12"/>
                    <a:pt x="1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íşļïḋe">
              <a:extLst>
                <a:ext uri="{FF2B5EF4-FFF2-40B4-BE49-F238E27FC236}">
                  <a16:creationId xmlns:a16="http://schemas.microsoft.com/office/drawing/2014/main" id="{D3441C50-154D-4851-8A39-B5EFDB7875C1}"/>
                </a:ext>
              </a:extLst>
            </p:cNvPr>
            <p:cNvSpPr/>
            <p:nvPr/>
          </p:nvSpPr>
          <p:spPr bwMode="auto">
            <a:xfrm>
              <a:off x="7857474" y="2262428"/>
              <a:ext cx="71697" cy="51866"/>
            </a:xfrm>
            <a:custGeom>
              <a:avLst/>
              <a:gdLst>
                <a:gd name="T0" fmla="*/ 14 w 54"/>
                <a:gd name="T1" fmla="*/ 0 h 38"/>
                <a:gd name="T2" fmla="*/ 0 w 54"/>
                <a:gd name="T3" fmla="*/ 24 h 38"/>
                <a:gd name="T4" fmla="*/ 44 w 54"/>
                <a:gd name="T5" fmla="*/ 38 h 38"/>
                <a:gd name="T6" fmla="*/ 54 w 54"/>
                <a:gd name="T7" fmla="*/ 21 h 38"/>
                <a:gd name="T8" fmla="*/ 17 w 54"/>
                <a:gd name="T9" fmla="*/ 8 h 38"/>
                <a:gd name="T10" fmla="*/ 18 w 54"/>
                <a:gd name="T11" fmla="*/ 3 h 38"/>
                <a:gd name="T12" fmla="*/ 15 w 54"/>
                <a:gd name="T13" fmla="*/ 3 h 38"/>
                <a:gd name="T14" fmla="*/ 14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1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7" y="26"/>
                    <a:pt x="23" y="30"/>
                    <a:pt x="44" y="38"/>
                  </a:cubicBezTo>
                  <a:cubicBezTo>
                    <a:pt x="48" y="32"/>
                    <a:pt x="51" y="27"/>
                    <a:pt x="54" y="21"/>
                  </a:cubicBezTo>
                  <a:cubicBezTo>
                    <a:pt x="42" y="18"/>
                    <a:pt x="30" y="13"/>
                    <a:pt x="17" y="8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ïśḷíḓe">
              <a:extLst>
                <a:ext uri="{FF2B5EF4-FFF2-40B4-BE49-F238E27FC236}">
                  <a16:creationId xmlns:a16="http://schemas.microsoft.com/office/drawing/2014/main" id="{61D91308-218E-4CCF-977A-96A0E5817D57}"/>
                </a:ext>
              </a:extLst>
            </p:cNvPr>
            <p:cNvSpPr/>
            <p:nvPr/>
          </p:nvSpPr>
          <p:spPr bwMode="auto">
            <a:xfrm>
              <a:off x="7880356" y="2248700"/>
              <a:ext cx="283735" cy="65595"/>
            </a:xfrm>
            <a:custGeom>
              <a:avLst/>
              <a:gdLst>
                <a:gd name="T0" fmla="*/ 67 w 212"/>
                <a:gd name="T1" fmla="*/ 0 h 49"/>
                <a:gd name="T2" fmla="*/ 1 w 212"/>
                <a:gd name="T3" fmla="*/ 14 h 49"/>
                <a:gd name="T4" fmla="*/ 0 w 212"/>
                <a:gd name="T5" fmla="*/ 19 h 49"/>
                <a:gd name="T6" fmla="*/ 37 w 212"/>
                <a:gd name="T7" fmla="*/ 32 h 49"/>
                <a:gd name="T8" fmla="*/ 140 w 212"/>
                <a:gd name="T9" fmla="*/ 49 h 49"/>
                <a:gd name="T10" fmla="*/ 212 w 212"/>
                <a:gd name="T11" fmla="*/ 40 h 49"/>
                <a:gd name="T12" fmla="*/ 67 w 212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49">
                  <a:moveTo>
                    <a:pt x="67" y="0"/>
                  </a:moveTo>
                  <a:cubicBezTo>
                    <a:pt x="47" y="6"/>
                    <a:pt x="25" y="11"/>
                    <a:pt x="1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3" y="24"/>
                    <a:pt x="25" y="29"/>
                    <a:pt x="37" y="32"/>
                  </a:cubicBezTo>
                  <a:cubicBezTo>
                    <a:pt x="75" y="44"/>
                    <a:pt x="109" y="49"/>
                    <a:pt x="140" y="49"/>
                  </a:cubicBezTo>
                  <a:cubicBezTo>
                    <a:pt x="167" y="49"/>
                    <a:pt x="190" y="45"/>
                    <a:pt x="212" y="40"/>
                  </a:cubicBezTo>
                  <a:cubicBezTo>
                    <a:pt x="160" y="18"/>
                    <a:pt x="107" y="6"/>
                    <a:pt x="67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iSḷiḋé">
              <a:extLst>
                <a:ext uri="{FF2B5EF4-FFF2-40B4-BE49-F238E27FC236}">
                  <a16:creationId xmlns:a16="http://schemas.microsoft.com/office/drawing/2014/main" id="{9FD9FBCC-124B-4E26-86CF-8F068FA20D8D}"/>
                </a:ext>
              </a:extLst>
            </p:cNvPr>
            <p:cNvSpPr/>
            <p:nvPr/>
          </p:nvSpPr>
          <p:spPr bwMode="auto">
            <a:xfrm>
              <a:off x="7875780" y="2259377"/>
              <a:ext cx="7628" cy="7628"/>
            </a:xfrm>
            <a:custGeom>
              <a:avLst/>
              <a:gdLst>
                <a:gd name="T0" fmla="*/ 5 w 5"/>
                <a:gd name="T1" fmla="*/ 0 h 6"/>
                <a:gd name="T2" fmla="*/ 1 w 5"/>
                <a:gd name="T3" fmla="*/ 0 h 6"/>
                <a:gd name="T4" fmla="*/ 0 w 5"/>
                <a:gd name="T5" fmla="*/ 3 h 6"/>
                <a:gd name="T6" fmla="*/ 1 w 5"/>
                <a:gd name="T7" fmla="*/ 6 h 6"/>
                <a:gd name="T8" fmla="*/ 4 w 5"/>
                <a:gd name="T9" fmla="*/ 6 h 6"/>
                <a:gd name="T10" fmla="*/ 5 w 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í$ľíḍé">
              <a:extLst>
                <a:ext uri="{FF2B5EF4-FFF2-40B4-BE49-F238E27FC236}">
                  <a16:creationId xmlns:a16="http://schemas.microsoft.com/office/drawing/2014/main" id="{EFA05F9E-3916-48BC-A170-6EDBF9AF486E}"/>
                </a:ext>
              </a:extLst>
            </p:cNvPr>
            <p:cNvSpPr/>
            <p:nvPr/>
          </p:nvSpPr>
          <p:spPr bwMode="auto">
            <a:xfrm>
              <a:off x="7881881" y="2245649"/>
              <a:ext cx="88476" cy="21356"/>
            </a:xfrm>
            <a:custGeom>
              <a:avLst/>
              <a:gdLst>
                <a:gd name="T0" fmla="*/ 49 w 66"/>
                <a:gd name="T1" fmla="*/ 0 h 16"/>
                <a:gd name="T2" fmla="*/ 1 w 66"/>
                <a:gd name="T3" fmla="*/ 10 h 16"/>
                <a:gd name="T4" fmla="*/ 0 w 66"/>
                <a:gd name="T5" fmla="*/ 16 h 16"/>
                <a:gd name="T6" fmla="*/ 66 w 66"/>
                <a:gd name="T7" fmla="*/ 2 h 16"/>
                <a:gd name="T8" fmla="*/ 49 w 6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6">
                  <a:moveTo>
                    <a:pt x="49" y="0"/>
                  </a:moveTo>
                  <a:cubicBezTo>
                    <a:pt x="34" y="4"/>
                    <a:pt x="18" y="7"/>
                    <a:pt x="1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4" y="13"/>
                    <a:pt x="46" y="8"/>
                    <a:pt x="66" y="2"/>
                  </a:cubicBezTo>
                  <a:cubicBezTo>
                    <a:pt x="60" y="1"/>
                    <a:pt x="54" y="0"/>
                    <a:pt x="49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ïṧḷíďe">
              <a:extLst>
                <a:ext uri="{FF2B5EF4-FFF2-40B4-BE49-F238E27FC236}">
                  <a16:creationId xmlns:a16="http://schemas.microsoft.com/office/drawing/2014/main" id="{BEDE6E30-1245-4645-8017-C04133BDF0F5}"/>
                </a:ext>
              </a:extLst>
            </p:cNvPr>
            <p:cNvSpPr/>
            <p:nvPr/>
          </p:nvSpPr>
          <p:spPr bwMode="auto">
            <a:xfrm>
              <a:off x="7877305" y="2242598"/>
              <a:ext cx="70171" cy="16780"/>
            </a:xfrm>
            <a:custGeom>
              <a:avLst/>
              <a:gdLst>
                <a:gd name="T0" fmla="*/ 39 w 52"/>
                <a:gd name="T1" fmla="*/ 0 h 12"/>
                <a:gd name="T2" fmla="*/ 3 w 52"/>
                <a:gd name="T3" fmla="*/ 7 h 12"/>
                <a:gd name="T4" fmla="*/ 0 w 52"/>
                <a:gd name="T5" fmla="*/ 12 h 12"/>
                <a:gd name="T6" fmla="*/ 4 w 52"/>
                <a:gd name="T7" fmla="*/ 12 h 12"/>
                <a:gd name="T8" fmla="*/ 52 w 52"/>
                <a:gd name="T9" fmla="*/ 2 h 12"/>
                <a:gd name="T10" fmla="*/ 39 w 5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2">
                  <a:moveTo>
                    <a:pt x="39" y="0"/>
                  </a:moveTo>
                  <a:cubicBezTo>
                    <a:pt x="28" y="3"/>
                    <a:pt x="16" y="5"/>
                    <a:pt x="3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2" y="12"/>
                    <a:pt x="4" y="12"/>
                  </a:cubicBezTo>
                  <a:cubicBezTo>
                    <a:pt x="21" y="9"/>
                    <a:pt x="37" y="6"/>
                    <a:pt x="52" y="2"/>
                  </a:cubicBezTo>
                  <a:cubicBezTo>
                    <a:pt x="47" y="1"/>
                    <a:pt x="43" y="1"/>
                    <a:pt x="39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îS1iďê">
              <a:extLst>
                <a:ext uri="{FF2B5EF4-FFF2-40B4-BE49-F238E27FC236}">
                  <a16:creationId xmlns:a16="http://schemas.microsoft.com/office/drawing/2014/main" id="{C16467A5-AFE2-4AC0-B215-A5AC6EFC0464}"/>
                </a:ext>
              </a:extLst>
            </p:cNvPr>
            <p:cNvSpPr/>
            <p:nvPr/>
          </p:nvSpPr>
          <p:spPr bwMode="auto">
            <a:xfrm>
              <a:off x="7881881" y="2241072"/>
              <a:ext cx="47290" cy="10679"/>
            </a:xfrm>
            <a:custGeom>
              <a:avLst/>
              <a:gdLst>
                <a:gd name="T0" fmla="*/ 5 w 36"/>
                <a:gd name="T1" fmla="*/ 0 h 9"/>
                <a:gd name="T2" fmla="*/ 0 w 36"/>
                <a:gd name="T3" fmla="*/ 9 h 9"/>
                <a:gd name="T4" fmla="*/ 36 w 36"/>
                <a:gd name="T5" fmla="*/ 2 h 9"/>
                <a:gd name="T6" fmla="*/ 5 w 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9">
                  <a:moveTo>
                    <a:pt x="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3" y="7"/>
                    <a:pt x="25" y="5"/>
                    <a:pt x="36" y="2"/>
                  </a:cubicBezTo>
                  <a:cubicBezTo>
                    <a:pt x="17" y="0"/>
                    <a:pt x="5" y="0"/>
                    <a:pt x="5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îṩļiďè">
              <a:extLst>
                <a:ext uri="{FF2B5EF4-FFF2-40B4-BE49-F238E27FC236}">
                  <a16:creationId xmlns:a16="http://schemas.microsoft.com/office/drawing/2014/main" id="{DA0F1757-061F-4E4B-947E-06039879AE96}"/>
                </a:ext>
              </a:extLst>
            </p:cNvPr>
            <p:cNvSpPr/>
            <p:nvPr/>
          </p:nvSpPr>
          <p:spPr bwMode="auto">
            <a:xfrm>
              <a:off x="7851372" y="2294463"/>
              <a:ext cx="363058" cy="210513"/>
            </a:xfrm>
            <a:custGeom>
              <a:avLst/>
              <a:gdLst>
                <a:gd name="T0" fmla="*/ 4 w 271"/>
                <a:gd name="T1" fmla="*/ 0 h 157"/>
                <a:gd name="T2" fmla="*/ 0 w 271"/>
                <a:gd name="T3" fmla="*/ 7 h 157"/>
                <a:gd name="T4" fmla="*/ 267 w 271"/>
                <a:gd name="T5" fmla="*/ 157 h 157"/>
                <a:gd name="T6" fmla="*/ 271 w 271"/>
                <a:gd name="T7" fmla="*/ 157 h 157"/>
                <a:gd name="T8" fmla="*/ 4 w 271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157">
                  <a:moveTo>
                    <a:pt x="4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01" y="126"/>
                    <a:pt x="196" y="157"/>
                    <a:pt x="267" y="157"/>
                  </a:cubicBezTo>
                  <a:cubicBezTo>
                    <a:pt x="268" y="157"/>
                    <a:pt x="270" y="157"/>
                    <a:pt x="271" y="157"/>
                  </a:cubicBezTo>
                  <a:cubicBezTo>
                    <a:pt x="191" y="53"/>
                    <a:pt x="31" y="7"/>
                    <a:pt x="4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îṩļïde">
              <a:extLst>
                <a:ext uri="{FF2B5EF4-FFF2-40B4-BE49-F238E27FC236}">
                  <a16:creationId xmlns:a16="http://schemas.microsoft.com/office/drawing/2014/main" id="{BB02C12F-093C-42A0-88E7-C8AE03006740}"/>
                </a:ext>
              </a:extLst>
            </p:cNvPr>
            <p:cNvSpPr/>
            <p:nvPr/>
          </p:nvSpPr>
          <p:spPr bwMode="auto">
            <a:xfrm>
              <a:off x="7845271" y="2227343"/>
              <a:ext cx="529334" cy="428654"/>
            </a:xfrm>
            <a:custGeom>
              <a:avLst/>
              <a:gdLst>
                <a:gd name="T0" fmla="*/ 37 w 396"/>
                <a:gd name="T1" fmla="*/ 0 h 321"/>
                <a:gd name="T2" fmla="*/ 396 w 396"/>
                <a:gd name="T3" fmla="*/ 187 h 321"/>
                <a:gd name="T4" fmla="*/ 0 w 396"/>
                <a:gd name="T5" fmla="*/ 66 h 321"/>
                <a:gd name="T6" fmla="*/ 37 w 396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21">
                  <a:moveTo>
                    <a:pt x="37" y="0"/>
                  </a:moveTo>
                  <a:cubicBezTo>
                    <a:pt x="37" y="0"/>
                    <a:pt x="328" y="11"/>
                    <a:pt x="396" y="187"/>
                  </a:cubicBezTo>
                  <a:cubicBezTo>
                    <a:pt x="396" y="187"/>
                    <a:pt x="210" y="321"/>
                    <a:pt x="0" y="6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iṥľîḓé">
              <a:extLst>
                <a:ext uri="{FF2B5EF4-FFF2-40B4-BE49-F238E27FC236}">
                  <a16:creationId xmlns:a16="http://schemas.microsoft.com/office/drawing/2014/main" id="{2CC381A2-CA0D-4628-8433-D04428E32E0C}"/>
                </a:ext>
              </a:extLst>
            </p:cNvPr>
            <p:cNvSpPr/>
            <p:nvPr/>
          </p:nvSpPr>
          <p:spPr bwMode="auto">
            <a:xfrm>
              <a:off x="10153284" y="2413449"/>
              <a:ext cx="446959" cy="414924"/>
            </a:xfrm>
            <a:custGeom>
              <a:avLst/>
              <a:gdLst>
                <a:gd name="T0" fmla="*/ 97 w 335"/>
                <a:gd name="T1" fmla="*/ 72 h 310"/>
                <a:gd name="T2" fmla="*/ 296 w 335"/>
                <a:gd name="T3" fmla="*/ 46 h 310"/>
                <a:gd name="T4" fmla="*/ 238 w 335"/>
                <a:gd name="T5" fmla="*/ 238 h 310"/>
                <a:gd name="T6" fmla="*/ 39 w 335"/>
                <a:gd name="T7" fmla="*/ 264 h 310"/>
                <a:gd name="T8" fmla="*/ 97 w 335"/>
                <a:gd name="T9" fmla="*/ 7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10">
                  <a:moveTo>
                    <a:pt x="97" y="72"/>
                  </a:moveTo>
                  <a:cubicBezTo>
                    <a:pt x="168" y="12"/>
                    <a:pt x="257" y="0"/>
                    <a:pt x="296" y="46"/>
                  </a:cubicBezTo>
                  <a:cubicBezTo>
                    <a:pt x="335" y="91"/>
                    <a:pt x="308" y="177"/>
                    <a:pt x="238" y="238"/>
                  </a:cubicBezTo>
                  <a:cubicBezTo>
                    <a:pt x="167" y="298"/>
                    <a:pt x="78" y="310"/>
                    <a:pt x="39" y="264"/>
                  </a:cubicBezTo>
                  <a:cubicBezTo>
                    <a:pt x="0" y="218"/>
                    <a:pt x="26" y="132"/>
                    <a:pt x="97" y="7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iS1ïḑê">
              <a:extLst>
                <a:ext uri="{FF2B5EF4-FFF2-40B4-BE49-F238E27FC236}">
                  <a16:creationId xmlns:a16="http://schemas.microsoft.com/office/drawing/2014/main" id="{C433B1B2-1089-403B-8F89-DA053055D61C}"/>
                </a:ext>
              </a:extLst>
            </p:cNvPr>
            <p:cNvSpPr/>
            <p:nvPr/>
          </p:nvSpPr>
          <p:spPr bwMode="auto">
            <a:xfrm>
              <a:off x="10487359" y="2152595"/>
              <a:ext cx="414924" cy="398145"/>
            </a:xfrm>
            <a:custGeom>
              <a:avLst/>
              <a:gdLst>
                <a:gd name="T0" fmla="*/ 0 w 310"/>
                <a:gd name="T1" fmla="*/ 230 h 298"/>
                <a:gd name="T2" fmla="*/ 310 w 310"/>
                <a:gd name="T3" fmla="*/ 48 h 298"/>
                <a:gd name="T4" fmla="*/ 25 w 310"/>
                <a:gd name="T5" fmla="*/ 298 h 298"/>
                <a:gd name="T6" fmla="*/ 0 w 310"/>
                <a:gd name="T7" fmla="*/ 23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98">
                  <a:moveTo>
                    <a:pt x="0" y="230"/>
                  </a:moveTo>
                  <a:cubicBezTo>
                    <a:pt x="0" y="230"/>
                    <a:pt x="157" y="0"/>
                    <a:pt x="310" y="48"/>
                  </a:cubicBezTo>
                  <a:cubicBezTo>
                    <a:pt x="310" y="48"/>
                    <a:pt x="305" y="277"/>
                    <a:pt x="25" y="298"/>
                  </a:cubicBezTo>
                  <a:cubicBezTo>
                    <a:pt x="0" y="230"/>
                    <a:pt x="0" y="230"/>
                    <a:pt x="0" y="23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ïślïḓê">
              <a:extLst>
                <a:ext uri="{FF2B5EF4-FFF2-40B4-BE49-F238E27FC236}">
                  <a16:creationId xmlns:a16="http://schemas.microsoft.com/office/drawing/2014/main" id="{B6C42E74-85EA-402D-B281-781B188F9641}"/>
                </a:ext>
              </a:extLst>
            </p:cNvPr>
            <p:cNvSpPr/>
            <p:nvPr/>
          </p:nvSpPr>
          <p:spPr bwMode="auto">
            <a:xfrm>
              <a:off x="10674990" y="2068696"/>
              <a:ext cx="51865" cy="183055"/>
            </a:xfrm>
            <a:custGeom>
              <a:avLst/>
              <a:gdLst>
                <a:gd name="T0" fmla="*/ 10 w 39"/>
                <a:gd name="T1" fmla="*/ 0 h 136"/>
                <a:gd name="T2" fmla="*/ 0 w 39"/>
                <a:gd name="T3" fmla="*/ 2 h 136"/>
                <a:gd name="T4" fmla="*/ 22 w 39"/>
                <a:gd name="T5" fmla="*/ 136 h 136"/>
                <a:gd name="T6" fmla="*/ 33 w 39"/>
                <a:gd name="T7" fmla="*/ 129 h 136"/>
                <a:gd name="T8" fmla="*/ 10 w 39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36">
                  <a:moveTo>
                    <a:pt x="10" y="0"/>
                  </a:moveTo>
                  <a:cubicBezTo>
                    <a:pt x="7" y="0"/>
                    <a:pt x="3" y="1"/>
                    <a:pt x="0" y="2"/>
                  </a:cubicBezTo>
                  <a:cubicBezTo>
                    <a:pt x="6" y="14"/>
                    <a:pt x="29" y="67"/>
                    <a:pt x="22" y="136"/>
                  </a:cubicBezTo>
                  <a:cubicBezTo>
                    <a:pt x="26" y="133"/>
                    <a:pt x="29" y="131"/>
                    <a:pt x="33" y="129"/>
                  </a:cubicBezTo>
                  <a:cubicBezTo>
                    <a:pt x="39" y="55"/>
                    <a:pt x="10" y="0"/>
                    <a:pt x="1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ïşḷïḑé">
              <a:extLst>
                <a:ext uri="{FF2B5EF4-FFF2-40B4-BE49-F238E27FC236}">
                  <a16:creationId xmlns:a16="http://schemas.microsoft.com/office/drawing/2014/main" id="{DED8DF64-ECE9-4A01-A482-46805BAD4675}"/>
                </a:ext>
              </a:extLst>
            </p:cNvPr>
            <p:cNvSpPr/>
            <p:nvPr/>
          </p:nvSpPr>
          <p:spPr bwMode="auto">
            <a:xfrm>
              <a:off x="10617023" y="2241072"/>
              <a:ext cx="102206" cy="205937"/>
            </a:xfrm>
            <a:custGeom>
              <a:avLst/>
              <a:gdLst>
                <a:gd name="T0" fmla="*/ 76 w 76"/>
                <a:gd name="T1" fmla="*/ 0 h 154"/>
                <a:gd name="T2" fmla="*/ 65 w 76"/>
                <a:gd name="T3" fmla="*/ 7 h 154"/>
                <a:gd name="T4" fmla="*/ 0 w 76"/>
                <a:gd name="T5" fmla="*/ 154 h 154"/>
                <a:gd name="T6" fmla="*/ 13 w 76"/>
                <a:gd name="T7" fmla="*/ 150 h 154"/>
                <a:gd name="T8" fmla="*/ 76 w 7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4">
                  <a:moveTo>
                    <a:pt x="76" y="0"/>
                  </a:moveTo>
                  <a:cubicBezTo>
                    <a:pt x="72" y="2"/>
                    <a:pt x="69" y="4"/>
                    <a:pt x="65" y="7"/>
                  </a:cubicBezTo>
                  <a:cubicBezTo>
                    <a:pt x="60" y="52"/>
                    <a:pt x="43" y="103"/>
                    <a:pt x="0" y="154"/>
                  </a:cubicBezTo>
                  <a:cubicBezTo>
                    <a:pt x="4" y="153"/>
                    <a:pt x="9" y="151"/>
                    <a:pt x="13" y="150"/>
                  </a:cubicBezTo>
                  <a:cubicBezTo>
                    <a:pt x="57" y="98"/>
                    <a:pt x="73" y="46"/>
                    <a:pt x="7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iṥ1ïde">
              <a:extLst>
                <a:ext uri="{FF2B5EF4-FFF2-40B4-BE49-F238E27FC236}">
                  <a16:creationId xmlns:a16="http://schemas.microsoft.com/office/drawing/2014/main" id="{FFD34F40-9042-4976-AAB7-52D08B18CE59}"/>
                </a:ext>
              </a:extLst>
            </p:cNvPr>
            <p:cNvSpPr/>
            <p:nvPr/>
          </p:nvSpPr>
          <p:spPr bwMode="auto">
            <a:xfrm>
              <a:off x="10427866" y="2067170"/>
              <a:ext cx="387466" cy="477468"/>
            </a:xfrm>
            <a:custGeom>
              <a:avLst/>
              <a:gdLst>
                <a:gd name="T0" fmla="*/ 0 w 289"/>
                <a:gd name="T1" fmla="*/ 309 h 357"/>
                <a:gd name="T2" fmla="*/ 183 w 289"/>
                <a:gd name="T3" fmla="*/ 0 h 357"/>
                <a:gd name="T4" fmla="*/ 55 w 289"/>
                <a:gd name="T5" fmla="*/ 357 h 357"/>
                <a:gd name="T6" fmla="*/ 0 w 289"/>
                <a:gd name="T7" fmla="*/ 30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357">
                  <a:moveTo>
                    <a:pt x="0" y="309"/>
                  </a:moveTo>
                  <a:cubicBezTo>
                    <a:pt x="0" y="309"/>
                    <a:pt x="26" y="33"/>
                    <a:pt x="183" y="0"/>
                  </a:cubicBezTo>
                  <a:cubicBezTo>
                    <a:pt x="183" y="0"/>
                    <a:pt x="289" y="204"/>
                    <a:pt x="55" y="357"/>
                  </a:cubicBezTo>
                  <a:cubicBezTo>
                    <a:pt x="0" y="309"/>
                    <a:pt x="0" y="309"/>
                    <a:pt x="0" y="309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íŝļiďè">
              <a:extLst>
                <a:ext uri="{FF2B5EF4-FFF2-40B4-BE49-F238E27FC236}">
                  <a16:creationId xmlns:a16="http://schemas.microsoft.com/office/drawing/2014/main" id="{9343C8FB-2431-43B5-8457-3DE273B6C75F}"/>
                </a:ext>
              </a:extLst>
            </p:cNvPr>
            <p:cNvSpPr/>
            <p:nvPr/>
          </p:nvSpPr>
          <p:spPr bwMode="auto">
            <a:xfrm>
              <a:off x="10511767" y="2062594"/>
              <a:ext cx="161698" cy="135766"/>
            </a:xfrm>
            <a:custGeom>
              <a:avLst/>
              <a:gdLst>
                <a:gd name="T0" fmla="*/ 119 w 121"/>
                <a:gd name="T1" fmla="*/ 0 h 102"/>
                <a:gd name="T2" fmla="*/ 119 w 121"/>
                <a:gd name="T3" fmla="*/ 0 h 102"/>
                <a:gd name="T4" fmla="*/ 0 w 121"/>
                <a:gd name="T5" fmla="*/ 97 h 102"/>
                <a:gd name="T6" fmla="*/ 2 w 121"/>
                <a:gd name="T7" fmla="*/ 102 h 102"/>
                <a:gd name="T8" fmla="*/ 121 w 121"/>
                <a:gd name="T9" fmla="*/ 5 h 102"/>
                <a:gd name="T10" fmla="*/ 119 w 121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02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66" y="11"/>
                    <a:pt x="28" y="50"/>
                    <a:pt x="0" y="97"/>
                  </a:cubicBezTo>
                  <a:cubicBezTo>
                    <a:pt x="1" y="99"/>
                    <a:pt x="2" y="100"/>
                    <a:pt x="2" y="102"/>
                  </a:cubicBezTo>
                  <a:cubicBezTo>
                    <a:pt x="29" y="55"/>
                    <a:pt x="68" y="15"/>
                    <a:pt x="121" y="5"/>
                  </a:cubicBezTo>
                  <a:cubicBezTo>
                    <a:pt x="120" y="2"/>
                    <a:pt x="119" y="0"/>
                    <a:pt x="119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isḷïďê">
              <a:extLst>
                <a:ext uri="{FF2B5EF4-FFF2-40B4-BE49-F238E27FC236}">
                  <a16:creationId xmlns:a16="http://schemas.microsoft.com/office/drawing/2014/main" id="{75726607-ADB2-4DDB-8D1C-64F8F8D95DFD}"/>
                </a:ext>
              </a:extLst>
            </p:cNvPr>
            <p:cNvSpPr/>
            <p:nvPr/>
          </p:nvSpPr>
          <p:spPr bwMode="auto">
            <a:xfrm>
              <a:off x="10488884" y="2068696"/>
              <a:ext cx="270006" cy="471366"/>
            </a:xfrm>
            <a:custGeom>
              <a:avLst/>
              <a:gdLst>
                <a:gd name="T0" fmla="*/ 12 w 202"/>
                <a:gd name="T1" fmla="*/ 319 h 352"/>
                <a:gd name="T2" fmla="*/ 1 w 202"/>
                <a:gd name="T3" fmla="*/ 346 h 352"/>
                <a:gd name="T4" fmla="*/ 0 w 202"/>
                <a:gd name="T5" fmla="*/ 346 h 352"/>
                <a:gd name="T6" fmla="*/ 8 w 202"/>
                <a:gd name="T7" fmla="*/ 352 h 352"/>
                <a:gd name="T8" fmla="*/ 10 w 202"/>
                <a:gd name="T9" fmla="*/ 351 h 352"/>
                <a:gd name="T10" fmla="*/ 12 w 202"/>
                <a:gd name="T11" fmla="*/ 319 h 352"/>
                <a:gd name="T12" fmla="*/ 138 w 202"/>
                <a:gd name="T13" fmla="*/ 0 h 352"/>
                <a:gd name="T14" fmla="*/ 19 w 202"/>
                <a:gd name="T15" fmla="*/ 97 h 352"/>
                <a:gd name="T16" fmla="*/ 15 w 202"/>
                <a:gd name="T17" fmla="*/ 310 h 352"/>
                <a:gd name="T18" fmla="*/ 88 w 202"/>
                <a:gd name="T19" fmla="*/ 285 h 352"/>
                <a:gd name="T20" fmla="*/ 138 w 202"/>
                <a:gd name="T2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352">
                  <a:moveTo>
                    <a:pt x="12" y="319"/>
                  </a:moveTo>
                  <a:cubicBezTo>
                    <a:pt x="8" y="328"/>
                    <a:pt x="5" y="337"/>
                    <a:pt x="1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8" y="352"/>
                    <a:pt x="8" y="352"/>
                    <a:pt x="8" y="352"/>
                  </a:cubicBezTo>
                  <a:cubicBezTo>
                    <a:pt x="9" y="352"/>
                    <a:pt x="9" y="351"/>
                    <a:pt x="10" y="351"/>
                  </a:cubicBezTo>
                  <a:cubicBezTo>
                    <a:pt x="12" y="319"/>
                    <a:pt x="12" y="319"/>
                    <a:pt x="12" y="319"/>
                  </a:cubicBezTo>
                  <a:moveTo>
                    <a:pt x="138" y="0"/>
                  </a:moveTo>
                  <a:cubicBezTo>
                    <a:pt x="85" y="10"/>
                    <a:pt x="46" y="50"/>
                    <a:pt x="19" y="97"/>
                  </a:cubicBezTo>
                  <a:cubicBezTo>
                    <a:pt x="40" y="149"/>
                    <a:pt x="48" y="220"/>
                    <a:pt x="15" y="310"/>
                  </a:cubicBezTo>
                  <a:cubicBezTo>
                    <a:pt x="24" y="306"/>
                    <a:pt x="51" y="295"/>
                    <a:pt x="88" y="285"/>
                  </a:cubicBezTo>
                  <a:cubicBezTo>
                    <a:pt x="202" y="159"/>
                    <a:pt x="149" y="24"/>
                    <a:pt x="13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ïṧḷiḋé">
              <a:extLst>
                <a:ext uri="{FF2B5EF4-FFF2-40B4-BE49-F238E27FC236}">
                  <a16:creationId xmlns:a16="http://schemas.microsoft.com/office/drawing/2014/main" id="{3B9BB770-949E-4798-8E74-26A882B18842}"/>
                </a:ext>
              </a:extLst>
            </p:cNvPr>
            <p:cNvSpPr/>
            <p:nvPr/>
          </p:nvSpPr>
          <p:spPr bwMode="auto">
            <a:xfrm>
              <a:off x="10502614" y="2192257"/>
              <a:ext cx="9153" cy="15255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0 w 6"/>
                <a:gd name="T5" fmla="*/ 11 h 11"/>
                <a:gd name="T6" fmla="*/ 6 w 6"/>
                <a:gd name="T7" fmla="*/ 0 h 11"/>
                <a:gd name="T8" fmla="*/ 6 w 6"/>
                <a:gd name="T9" fmla="*/ 0 h 11"/>
                <a:gd name="T10" fmla="*/ 6 w 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4"/>
                    <a:pt x="2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7"/>
                    <a:pt x="4" y="4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ï$1íďê">
              <a:extLst>
                <a:ext uri="{FF2B5EF4-FFF2-40B4-BE49-F238E27FC236}">
                  <a16:creationId xmlns:a16="http://schemas.microsoft.com/office/drawing/2014/main" id="{59FF885F-0857-4D20-AC58-3554DF379BCE}"/>
                </a:ext>
              </a:extLst>
            </p:cNvPr>
            <p:cNvSpPr/>
            <p:nvPr/>
          </p:nvSpPr>
          <p:spPr bwMode="auto">
            <a:xfrm>
              <a:off x="10482782" y="2526333"/>
              <a:ext cx="6102" cy="6102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îṡḻïḍe">
              <a:extLst>
                <a:ext uri="{FF2B5EF4-FFF2-40B4-BE49-F238E27FC236}">
                  <a16:creationId xmlns:a16="http://schemas.microsoft.com/office/drawing/2014/main" id="{094D16E4-5953-4D9F-91EB-E7C9834AEFB8}"/>
                </a:ext>
              </a:extLst>
            </p:cNvPr>
            <p:cNvSpPr/>
            <p:nvPr/>
          </p:nvSpPr>
          <p:spPr bwMode="auto">
            <a:xfrm>
              <a:off x="10502614" y="2192257"/>
              <a:ext cx="10679" cy="19831"/>
            </a:xfrm>
            <a:custGeom>
              <a:avLst/>
              <a:gdLst>
                <a:gd name="T0" fmla="*/ 6 w 8"/>
                <a:gd name="T1" fmla="*/ 0 h 15"/>
                <a:gd name="T2" fmla="*/ 6 w 8"/>
                <a:gd name="T3" fmla="*/ 0 h 15"/>
                <a:gd name="T4" fmla="*/ 0 w 8"/>
                <a:gd name="T5" fmla="*/ 11 h 15"/>
                <a:gd name="T6" fmla="*/ 2 w 8"/>
                <a:gd name="T7" fmla="*/ 15 h 15"/>
                <a:gd name="T8" fmla="*/ 8 w 8"/>
                <a:gd name="T9" fmla="*/ 5 h 15"/>
                <a:gd name="T10" fmla="*/ 6 w 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7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4" y="12"/>
                    <a:pt x="6" y="8"/>
                    <a:pt x="8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îs1iḍê">
              <a:extLst>
                <a:ext uri="{FF2B5EF4-FFF2-40B4-BE49-F238E27FC236}">
                  <a16:creationId xmlns:a16="http://schemas.microsoft.com/office/drawing/2014/main" id="{D6611394-E627-42F9-B6DE-237EB4CB33F7}"/>
                </a:ext>
              </a:extLst>
            </p:cNvPr>
            <p:cNvSpPr/>
            <p:nvPr/>
          </p:nvSpPr>
          <p:spPr bwMode="auto">
            <a:xfrm>
              <a:off x="10482782" y="2198359"/>
              <a:ext cx="70171" cy="334075"/>
            </a:xfrm>
            <a:custGeom>
              <a:avLst/>
              <a:gdLst>
                <a:gd name="T0" fmla="*/ 23 w 52"/>
                <a:gd name="T1" fmla="*/ 0 h 249"/>
                <a:gd name="T2" fmla="*/ 17 w 52"/>
                <a:gd name="T3" fmla="*/ 10 h 249"/>
                <a:gd name="T4" fmla="*/ 0 w 52"/>
                <a:gd name="T5" fmla="*/ 245 h 249"/>
                <a:gd name="T6" fmla="*/ 4 w 52"/>
                <a:gd name="T7" fmla="*/ 248 h 249"/>
                <a:gd name="T8" fmla="*/ 4 w 52"/>
                <a:gd name="T9" fmla="*/ 249 h 249"/>
                <a:gd name="T10" fmla="*/ 5 w 52"/>
                <a:gd name="T11" fmla="*/ 249 h 249"/>
                <a:gd name="T12" fmla="*/ 16 w 52"/>
                <a:gd name="T13" fmla="*/ 222 h 249"/>
                <a:gd name="T14" fmla="*/ 16 w 52"/>
                <a:gd name="T15" fmla="*/ 214 h 249"/>
                <a:gd name="T16" fmla="*/ 19 w 52"/>
                <a:gd name="T17" fmla="*/ 213 h 249"/>
                <a:gd name="T18" fmla="*/ 23 w 52"/>
                <a:gd name="T1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49">
                  <a:moveTo>
                    <a:pt x="23" y="0"/>
                  </a:moveTo>
                  <a:cubicBezTo>
                    <a:pt x="21" y="3"/>
                    <a:pt x="19" y="7"/>
                    <a:pt x="17" y="10"/>
                  </a:cubicBezTo>
                  <a:cubicBezTo>
                    <a:pt x="38" y="68"/>
                    <a:pt x="43" y="145"/>
                    <a:pt x="0" y="245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9" y="240"/>
                    <a:pt x="12" y="231"/>
                    <a:pt x="16" y="222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4"/>
                    <a:pt x="17" y="214"/>
                    <a:pt x="19" y="213"/>
                  </a:cubicBezTo>
                  <a:cubicBezTo>
                    <a:pt x="52" y="123"/>
                    <a:pt x="44" y="52"/>
                    <a:pt x="2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íšľïďé">
              <a:extLst>
                <a:ext uri="{FF2B5EF4-FFF2-40B4-BE49-F238E27FC236}">
                  <a16:creationId xmlns:a16="http://schemas.microsoft.com/office/drawing/2014/main" id="{990AF94F-57DB-4CE1-9C38-7FCECEC9447D}"/>
                </a:ext>
              </a:extLst>
            </p:cNvPr>
            <p:cNvSpPr/>
            <p:nvPr/>
          </p:nvSpPr>
          <p:spPr bwMode="auto">
            <a:xfrm>
              <a:off x="10301254" y="2041237"/>
              <a:ext cx="332549" cy="495774"/>
            </a:xfrm>
            <a:custGeom>
              <a:avLst/>
              <a:gdLst>
                <a:gd name="T0" fmla="*/ 132 w 249"/>
                <a:gd name="T1" fmla="*/ 371 h 371"/>
                <a:gd name="T2" fmla="*/ 116 w 249"/>
                <a:gd name="T3" fmla="*/ 368 h 371"/>
                <a:gd name="T4" fmla="*/ 60 w 249"/>
                <a:gd name="T5" fmla="*/ 360 h 371"/>
                <a:gd name="T6" fmla="*/ 2 w 249"/>
                <a:gd name="T7" fmla="*/ 147 h 371"/>
                <a:gd name="T8" fmla="*/ 51 w 249"/>
                <a:gd name="T9" fmla="*/ 0 h 371"/>
                <a:gd name="T10" fmla="*/ 132 w 249"/>
                <a:gd name="T11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371">
                  <a:moveTo>
                    <a:pt x="132" y="371"/>
                  </a:moveTo>
                  <a:cubicBezTo>
                    <a:pt x="116" y="368"/>
                    <a:pt x="116" y="368"/>
                    <a:pt x="116" y="368"/>
                  </a:cubicBezTo>
                  <a:cubicBezTo>
                    <a:pt x="60" y="360"/>
                    <a:pt x="60" y="360"/>
                    <a:pt x="60" y="360"/>
                  </a:cubicBezTo>
                  <a:cubicBezTo>
                    <a:pt x="60" y="360"/>
                    <a:pt x="6" y="252"/>
                    <a:pt x="2" y="147"/>
                  </a:cubicBezTo>
                  <a:cubicBezTo>
                    <a:pt x="0" y="93"/>
                    <a:pt x="11" y="38"/>
                    <a:pt x="51" y="0"/>
                  </a:cubicBezTo>
                  <a:cubicBezTo>
                    <a:pt x="51" y="0"/>
                    <a:pt x="249" y="116"/>
                    <a:pt x="132" y="37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is1ïďê">
              <a:extLst>
                <a:ext uri="{FF2B5EF4-FFF2-40B4-BE49-F238E27FC236}">
                  <a16:creationId xmlns:a16="http://schemas.microsoft.com/office/drawing/2014/main" id="{66A1C280-F8E0-4980-BFE9-64CA436A91E9}"/>
                </a:ext>
              </a:extLst>
            </p:cNvPr>
            <p:cNvSpPr/>
            <p:nvPr/>
          </p:nvSpPr>
          <p:spPr bwMode="auto">
            <a:xfrm>
              <a:off x="10304305" y="2238021"/>
              <a:ext cx="1526" cy="15255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11 h 12"/>
                <a:gd name="T4" fmla="*/ 1 w 1"/>
                <a:gd name="T5" fmla="*/ 12 h 12"/>
                <a:gd name="T6" fmla="*/ 0 w 1"/>
                <a:gd name="T7" fmla="*/ 0 h 12"/>
                <a:gd name="T8" fmla="*/ 0 w 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cubicBezTo>
                    <a:pt x="0" y="4"/>
                    <a:pt x="0" y="8"/>
                    <a:pt x="0" y="11"/>
                  </a:cubicBezTo>
                  <a:cubicBezTo>
                    <a:pt x="0" y="11"/>
                    <a:pt x="1" y="11"/>
                    <a:pt x="1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ïSľídê">
              <a:extLst>
                <a:ext uri="{FF2B5EF4-FFF2-40B4-BE49-F238E27FC236}">
                  <a16:creationId xmlns:a16="http://schemas.microsoft.com/office/drawing/2014/main" id="{C7A00B86-0509-4CC2-BFF0-ADD559218388}"/>
                </a:ext>
              </a:extLst>
            </p:cNvPr>
            <p:cNvSpPr/>
            <p:nvPr/>
          </p:nvSpPr>
          <p:spPr bwMode="auto">
            <a:xfrm>
              <a:off x="10446172" y="2532433"/>
              <a:ext cx="10679" cy="1526"/>
            </a:xfrm>
            <a:prstGeom prst="rect">
              <a:avLst/>
            </a:pr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ïSḷîḍé">
              <a:extLst>
                <a:ext uri="{FF2B5EF4-FFF2-40B4-BE49-F238E27FC236}">
                  <a16:creationId xmlns:a16="http://schemas.microsoft.com/office/drawing/2014/main" id="{B822B0D7-BDA7-472E-B0B7-EFE18369CA6B}"/>
                </a:ext>
              </a:extLst>
            </p:cNvPr>
            <p:cNvSpPr/>
            <p:nvPr/>
          </p:nvSpPr>
          <p:spPr bwMode="auto">
            <a:xfrm>
              <a:off x="10446172" y="2532433"/>
              <a:ext cx="10679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î$ḷîḋê">
              <a:extLst>
                <a:ext uri="{FF2B5EF4-FFF2-40B4-BE49-F238E27FC236}">
                  <a16:creationId xmlns:a16="http://schemas.microsoft.com/office/drawing/2014/main" id="{82D334EE-1549-43F7-A14F-FE13D89FC239}"/>
                </a:ext>
              </a:extLst>
            </p:cNvPr>
            <p:cNvSpPr/>
            <p:nvPr/>
          </p:nvSpPr>
          <p:spPr bwMode="auto">
            <a:xfrm>
              <a:off x="10304305" y="2238021"/>
              <a:ext cx="154071" cy="294413"/>
            </a:xfrm>
            <a:custGeom>
              <a:avLst/>
              <a:gdLst>
                <a:gd name="T0" fmla="*/ 0 w 116"/>
                <a:gd name="T1" fmla="*/ 0 h 221"/>
                <a:gd name="T2" fmla="*/ 1 w 116"/>
                <a:gd name="T3" fmla="*/ 12 h 221"/>
                <a:gd name="T4" fmla="*/ 106 w 116"/>
                <a:gd name="T5" fmla="*/ 220 h 221"/>
                <a:gd name="T6" fmla="*/ 114 w 116"/>
                <a:gd name="T7" fmla="*/ 221 h 221"/>
                <a:gd name="T8" fmla="*/ 116 w 116"/>
                <a:gd name="T9" fmla="*/ 220 h 221"/>
                <a:gd name="T10" fmla="*/ 0 w 116"/>
                <a:gd name="T1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21">
                  <a:moveTo>
                    <a:pt x="0" y="0"/>
                  </a:moveTo>
                  <a:cubicBezTo>
                    <a:pt x="0" y="4"/>
                    <a:pt x="0" y="8"/>
                    <a:pt x="1" y="12"/>
                  </a:cubicBezTo>
                  <a:cubicBezTo>
                    <a:pt x="48" y="50"/>
                    <a:pt x="92" y="114"/>
                    <a:pt x="106" y="220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00" y="105"/>
                    <a:pt x="52" y="38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ïṧľïďè">
              <a:extLst>
                <a:ext uri="{FF2B5EF4-FFF2-40B4-BE49-F238E27FC236}">
                  <a16:creationId xmlns:a16="http://schemas.microsoft.com/office/drawing/2014/main" id="{8D9C8EE9-B294-4331-855B-4CA5C67C211D}"/>
                </a:ext>
              </a:extLst>
            </p:cNvPr>
            <p:cNvSpPr/>
            <p:nvPr/>
          </p:nvSpPr>
          <p:spPr bwMode="auto">
            <a:xfrm>
              <a:off x="10038875" y="2166324"/>
              <a:ext cx="408822" cy="410348"/>
            </a:xfrm>
            <a:custGeom>
              <a:avLst/>
              <a:gdLst>
                <a:gd name="T0" fmla="*/ 238 w 305"/>
                <a:gd name="T1" fmla="*/ 306 h 306"/>
                <a:gd name="T2" fmla="*/ 39 w 305"/>
                <a:gd name="T3" fmla="*/ 7 h 306"/>
                <a:gd name="T4" fmla="*/ 305 w 305"/>
                <a:gd name="T5" fmla="*/ 278 h 306"/>
                <a:gd name="T6" fmla="*/ 238 w 305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306">
                  <a:moveTo>
                    <a:pt x="238" y="306"/>
                  </a:moveTo>
                  <a:cubicBezTo>
                    <a:pt x="238" y="306"/>
                    <a:pt x="0" y="163"/>
                    <a:pt x="39" y="7"/>
                  </a:cubicBezTo>
                  <a:cubicBezTo>
                    <a:pt x="39" y="7"/>
                    <a:pt x="269" y="0"/>
                    <a:pt x="305" y="278"/>
                  </a:cubicBezTo>
                  <a:cubicBezTo>
                    <a:pt x="238" y="306"/>
                    <a:pt x="238" y="306"/>
                    <a:pt x="238" y="3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íSľîḋê">
              <a:extLst>
                <a:ext uri="{FF2B5EF4-FFF2-40B4-BE49-F238E27FC236}">
                  <a16:creationId xmlns:a16="http://schemas.microsoft.com/office/drawing/2014/main" id="{996B728B-0BCB-4164-9428-52A0F423AD56}"/>
                </a:ext>
              </a:extLst>
            </p:cNvPr>
            <p:cNvSpPr/>
            <p:nvPr/>
          </p:nvSpPr>
          <p:spPr bwMode="auto">
            <a:xfrm>
              <a:off x="9945822" y="2299039"/>
              <a:ext cx="158647" cy="18305"/>
            </a:xfrm>
            <a:custGeom>
              <a:avLst/>
              <a:gdLst>
                <a:gd name="T0" fmla="*/ 77 w 119"/>
                <a:gd name="T1" fmla="*/ 0 h 13"/>
                <a:gd name="T2" fmla="*/ 0 w 119"/>
                <a:gd name="T3" fmla="*/ 11 h 13"/>
                <a:gd name="T4" fmla="*/ 0 w 119"/>
                <a:gd name="T5" fmla="*/ 13 h 13"/>
                <a:gd name="T6" fmla="*/ 68 w 119"/>
                <a:gd name="T7" fmla="*/ 4 h 13"/>
                <a:gd name="T8" fmla="*/ 119 w 119"/>
                <a:gd name="T9" fmla="*/ 9 h 13"/>
                <a:gd name="T10" fmla="*/ 116 w 119"/>
                <a:gd name="T11" fmla="*/ 3 h 13"/>
                <a:gd name="T12" fmla="*/ 77 w 1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3">
                  <a:moveTo>
                    <a:pt x="77" y="0"/>
                  </a:moveTo>
                  <a:cubicBezTo>
                    <a:pt x="31" y="0"/>
                    <a:pt x="0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2" y="9"/>
                    <a:pt x="37" y="4"/>
                    <a:pt x="68" y="4"/>
                  </a:cubicBezTo>
                  <a:cubicBezTo>
                    <a:pt x="84" y="4"/>
                    <a:pt x="101" y="5"/>
                    <a:pt x="119" y="9"/>
                  </a:cubicBezTo>
                  <a:cubicBezTo>
                    <a:pt x="118" y="7"/>
                    <a:pt x="117" y="5"/>
                    <a:pt x="116" y="3"/>
                  </a:cubicBezTo>
                  <a:cubicBezTo>
                    <a:pt x="102" y="1"/>
                    <a:pt x="89" y="0"/>
                    <a:pt x="7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ïšľiďè">
              <a:extLst>
                <a:ext uri="{FF2B5EF4-FFF2-40B4-BE49-F238E27FC236}">
                  <a16:creationId xmlns:a16="http://schemas.microsoft.com/office/drawing/2014/main" id="{C8FEDF80-5F7A-41DD-9316-73D45C32F044}"/>
                </a:ext>
              </a:extLst>
            </p:cNvPr>
            <p:cNvSpPr/>
            <p:nvPr/>
          </p:nvSpPr>
          <p:spPr bwMode="auto">
            <a:xfrm>
              <a:off x="10333288" y="2572095"/>
              <a:ext cx="35086" cy="30509"/>
            </a:xfrm>
            <a:custGeom>
              <a:avLst/>
              <a:gdLst>
                <a:gd name="T0" fmla="*/ 23 w 23"/>
                <a:gd name="T1" fmla="*/ 0 h 20"/>
                <a:gd name="T2" fmla="*/ 17 w 23"/>
                <a:gd name="T3" fmla="*/ 3 h 20"/>
                <a:gd name="T4" fmla="*/ 3 w 23"/>
                <a:gd name="T5" fmla="*/ 15 h 20"/>
                <a:gd name="T6" fmla="*/ 0 w 23"/>
                <a:gd name="T7" fmla="*/ 20 h 20"/>
                <a:gd name="T8" fmla="*/ 2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7" y="3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ï$ḻiḋè">
              <a:extLst>
                <a:ext uri="{FF2B5EF4-FFF2-40B4-BE49-F238E27FC236}">
                  <a16:creationId xmlns:a16="http://schemas.microsoft.com/office/drawing/2014/main" id="{B8CB8002-73B5-4A75-B024-05857E8CC518}"/>
                </a:ext>
              </a:extLst>
            </p:cNvPr>
            <p:cNvSpPr/>
            <p:nvPr/>
          </p:nvSpPr>
          <p:spPr bwMode="auto">
            <a:xfrm>
              <a:off x="10333288" y="2572095"/>
              <a:ext cx="35086" cy="30509"/>
            </a:xfrm>
            <a:custGeom>
              <a:avLst/>
              <a:gdLst>
                <a:gd name="T0" fmla="*/ 23 w 23"/>
                <a:gd name="T1" fmla="*/ 0 h 20"/>
                <a:gd name="T2" fmla="*/ 17 w 23"/>
                <a:gd name="T3" fmla="*/ 3 h 20"/>
                <a:gd name="T4" fmla="*/ 3 w 23"/>
                <a:gd name="T5" fmla="*/ 15 h 20"/>
                <a:gd name="T6" fmla="*/ 0 w 23"/>
                <a:gd name="T7" fmla="*/ 20 h 20"/>
                <a:gd name="T8" fmla="*/ 2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7" y="3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iṥľïḋé">
              <a:extLst>
                <a:ext uri="{FF2B5EF4-FFF2-40B4-BE49-F238E27FC236}">
                  <a16:creationId xmlns:a16="http://schemas.microsoft.com/office/drawing/2014/main" id="{84D4C2E2-5278-445E-B04A-D40A022E17F4}"/>
                </a:ext>
              </a:extLst>
            </p:cNvPr>
            <p:cNvSpPr/>
            <p:nvPr/>
          </p:nvSpPr>
          <p:spPr bwMode="auto">
            <a:xfrm>
              <a:off x="9935144" y="2216665"/>
              <a:ext cx="448484" cy="402720"/>
            </a:xfrm>
            <a:custGeom>
              <a:avLst/>
              <a:gdLst>
                <a:gd name="T0" fmla="*/ 281 w 336"/>
                <a:gd name="T1" fmla="*/ 301 h 301"/>
                <a:gd name="T2" fmla="*/ 0 w 336"/>
                <a:gd name="T3" fmla="*/ 77 h 301"/>
                <a:gd name="T4" fmla="*/ 336 w 336"/>
                <a:gd name="T5" fmla="*/ 253 h 301"/>
                <a:gd name="T6" fmla="*/ 281 w 336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01">
                  <a:moveTo>
                    <a:pt x="281" y="301"/>
                  </a:moveTo>
                  <a:cubicBezTo>
                    <a:pt x="281" y="301"/>
                    <a:pt x="10" y="238"/>
                    <a:pt x="0" y="77"/>
                  </a:cubicBezTo>
                  <a:cubicBezTo>
                    <a:pt x="0" y="77"/>
                    <a:pt x="215" y="0"/>
                    <a:pt x="336" y="253"/>
                  </a:cubicBezTo>
                  <a:cubicBezTo>
                    <a:pt x="281" y="301"/>
                    <a:pt x="281" y="301"/>
                    <a:pt x="281" y="30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ïŝḻíďe">
              <a:extLst>
                <a:ext uri="{FF2B5EF4-FFF2-40B4-BE49-F238E27FC236}">
                  <a16:creationId xmlns:a16="http://schemas.microsoft.com/office/drawing/2014/main" id="{DD8AD952-7032-4C98-A736-CACC64C7DCD7}"/>
                </a:ext>
              </a:extLst>
            </p:cNvPr>
            <p:cNvSpPr/>
            <p:nvPr/>
          </p:nvSpPr>
          <p:spPr bwMode="auto">
            <a:xfrm>
              <a:off x="9829888" y="2472941"/>
              <a:ext cx="198309" cy="96104"/>
            </a:xfrm>
            <a:custGeom>
              <a:avLst/>
              <a:gdLst>
                <a:gd name="T0" fmla="*/ 138 w 148"/>
                <a:gd name="T1" fmla="*/ 0 h 72"/>
                <a:gd name="T2" fmla="*/ 0 w 148"/>
                <a:gd name="T3" fmla="*/ 65 h 72"/>
                <a:gd name="T4" fmla="*/ 4 w 148"/>
                <a:gd name="T5" fmla="*/ 72 h 72"/>
                <a:gd name="T6" fmla="*/ 148 w 148"/>
                <a:gd name="T7" fmla="*/ 9 h 72"/>
                <a:gd name="T8" fmla="*/ 138 w 148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2">
                  <a:moveTo>
                    <a:pt x="138" y="0"/>
                  </a:moveTo>
                  <a:cubicBezTo>
                    <a:pt x="53" y="12"/>
                    <a:pt x="0" y="65"/>
                    <a:pt x="0" y="65"/>
                  </a:cubicBezTo>
                  <a:cubicBezTo>
                    <a:pt x="2" y="67"/>
                    <a:pt x="3" y="70"/>
                    <a:pt x="4" y="72"/>
                  </a:cubicBezTo>
                  <a:cubicBezTo>
                    <a:pt x="19" y="59"/>
                    <a:pt x="71" y="17"/>
                    <a:pt x="148" y="9"/>
                  </a:cubicBezTo>
                  <a:cubicBezTo>
                    <a:pt x="145" y="6"/>
                    <a:pt x="141" y="3"/>
                    <a:pt x="138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íSlide">
              <a:extLst>
                <a:ext uri="{FF2B5EF4-FFF2-40B4-BE49-F238E27FC236}">
                  <a16:creationId xmlns:a16="http://schemas.microsoft.com/office/drawing/2014/main" id="{32247FF5-9F36-444F-BEB7-17FD6AA1E1D3}"/>
                </a:ext>
              </a:extLst>
            </p:cNvPr>
            <p:cNvSpPr/>
            <p:nvPr/>
          </p:nvSpPr>
          <p:spPr bwMode="auto">
            <a:xfrm>
              <a:off x="10014468" y="2468364"/>
              <a:ext cx="323397" cy="120512"/>
            </a:xfrm>
            <a:custGeom>
              <a:avLst/>
              <a:gdLst>
                <a:gd name="T0" fmla="*/ 37 w 241"/>
                <a:gd name="T1" fmla="*/ 0 h 90"/>
                <a:gd name="T2" fmla="*/ 0 w 241"/>
                <a:gd name="T3" fmla="*/ 3 h 90"/>
                <a:gd name="T4" fmla="*/ 10 w 241"/>
                <a:gd name="T5" fmla="*/ 12 h 90"/>
                <a:gd name="T6" fmla="*/ 37 w 241"/>
                <a:gd name="T7" fmla="*/ 10 h 90"/>
                <a:gd name="T8" fmla="*/ 238 w 241"/>
                <a:gd name="T9" fmla="*/ 90 h 90"/>
                <a:gd name="T10" fmla="*/ 241 w 241"/>
                <a:gd name="T11" fmla="*/ 83 h 90"/>
                <a:gd name="T12" fmla="*/ 37 w 241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90">
                  <a:moveTo>
                    <a:pt x="37" y="0"/>
                  </a:moveTo>
                  <a:cubicBezTo>
                    <a:pt x="24" y="0"/>
                    <a:pt x="12" y="1"/>
                    <a:pt x="0" y="3"/>
                  </a:cubicBezTo>
                  <a:cubicBezTo>
                    <a:pt x="3" y="6"/>
                    <a:pt x="7" y="9"/>
                    <a:pt x="10" y="12"/>
                  </a:cubicBezTo>
                  <a:cubicBezTo>
                    <a:pt x="19" y="11"/>
                    <a:pt x="28" y="10"/>
                    <a:pt x="37" y="10"/>
                  </a:cubicBezTo>
                  <a:cubicBezTo>
                    <a:pt x="94" y="10"/>
                    <a:pt x="163" y="30"/>
                    <a:pt x="238" y="90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165" y="20"/>
                    <a:pt x="95" y="0"/>
                    <a:pt x="3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íṡḷïďè">
              <a:extLst>
                <a:ext uri="{FF2B5EF4-FFF2-40B4-BE49-F238E27FC236}">
                  <a16:creationId xmlns:a16="http://schemas.microsoft.com/office/drawing/2014/main" id="{FC4FA22D-297A-4B6B-BAAF-3247FE74EC52}"/>
                </a:ext>
              </a:extLst>
            </p:cNvPr>
            <p:cNvSpPr/>
            <p:nvPr/>
          </p:nvSpPr>
          <p:spPr bwMode="auto">
            <a:xfrm>
              <a:off x="9829888" y="2357006"/>
              <a:ext cx="507977" cy="404246"/>
            </a:xfrm>
            <a:custGeom>
              <a:avLst/>
              <a:gdLst>
                <a:gd name="T0" fmla="*/ 350 w 379"/>
                <a:gd name="T1" fmla="*/ 244 h 303"/>
                <a:gd name="T2" fmla="*/ 0 w 379"/>
                <a:gd name="T3" fmla="*/ 163 h 303"/>
                <a:gd name="T4" fmla="*/ 379 w 379"/>
                <a:gd name="T5" fmla="*/ 177 h 303"/>
                <a:gd name="T6" fmla="*/ 350 w 379"/>
                <a:gd name="T7" fmla="*/ 24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303">
                  <a:moveTo>
                    <a:pt x="350" y="244"/>
                  </a:moveTo>
                  <a:cubicBezTo>
                    <a:pt x="350" y="244"/>
                    <a:pt x="79" y="303"/>
                    <a:pt x="0" y="163"/>
                  </a:cubicBezTo>
                  <a:cubicBezTo>
                    <a:pt x="0" y="163"/>
                    <a:pt x="162" y="0"/>
                    <a:pt x="379" y="177"/>
                  </a:cubicBezTo>
                  <a:cubicBezTo>
                    <a:pt x="350" y="244"/>
                    <a:pt x="350" y="244"/>
                    <a:pt x="350" y="244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iṩlíḓê">
              <a:extLst>
                <a:ext uri="{FF2B5EF4-FFF2-40B4-BE49-F238E27FC236}">
                  <a16:creationId xmlns:a16="http://schemas.microsoft.com/office/drawing/2014/main" id="{5B2E44AA-3106-48B7-B026-A3060DB1D83D}"/>
                </a:ext>
              </a:extLst>
            </p:cNvPr>
            <p:cNvSpPr/>
            <p:nvPr/>
          </p:nvSpPr>
          <p:spPr bwMode="auto">
            <a:xfrm>
              <a:off x="9837515" y="2680403"/>
              <a:ext cx="160173" cy="167800"/>
            </a:xfrm>
            <a:custGeom>
              <a:avLst/>
              <a:gdLst>
                <a:gd name="T0" fmla="*/ 106 w 119"/>
                <a:gd name="T1" fmla="*/ 0 h 126"/>
                <a:gd name="T2" fmla="*/ 0 w 119"/>
                <a:gd name="T3" fmla="*/ 123 h 126"/>
                <a:gd name="T4" fmla="*/ 4 w 119"/>
                <a:gd name="T5" fmla="*/ 126 h 126"/>
                <a:gd name="T6" fmla="*/ 119 w 119"/>
                <a:gd name="T7" fmla="*/ 4 h 126"/>
                <a:gd name="T8" fmla="*/ 106 w 1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6">
                  <a:moveTo>
                    <a:pt x="106" y="0"/>
                  </a:moveTo>
                  <a:cubicBezTo>
                    <a:pt x="28" y="48"/>
                    <a:pt x="0" y="123"/>
                    <a:pt x="0" y="123"/>
                  </a:cubicBezTo>
                  <a:cubicBezTo>
                    <a:pt x="1" y="124"/>
                    <a:pt x="2" y="125"/>
                    <a:pt x="4" y="126"/>
                  </a:cubicBezTo>
                  <a:cubicBezTo>
                    <a:pt x="14" y="103"/>
                    <a:pt x="47" y="41"/>
                    <a:pt x="119" y="4"/>
                  </a:cubicBezTo>
                  <a:cubicBezTo>
                    <a:pt x="114" y="3"/>
                    <a:pt x="110" y="2"/>
                    <a:pt x="10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ïṧļiḓè">
              <a:extLst>
                <a:ext uri="{FF2B5EF4-FFF2-40B4-BE49-F238E27FC236}">
                  <a16:creationId xmlns:a16="http://schemas.microsoft.com/office/drawing/2014/main" id="{29F06AB3-9D97-4BD1-8013-4A21F7660BD9}"/>
                </a:ext>
              </a:extLst>
            </p:cNvPr>
            <p:cNvSpPr/>
            <p:nvPr/>
          </p:nvSpPr>
          <p:spPr bwMode="auto">
            <a:xfrm>
              <a:off x="9837515" y="2570570"/>
              <a:ext cx="471366" cy="414924"/>
            </a:xfrm>
            <a:custGeom>
              <a:avLst/>
              <a:gdLst>
                <a:gd name="T0" fmla="*/ 352 w 352"/>
                <a:gd name="T1" fmla="*/ 142 h 310"/>
                <a:gd name="T2" fmla="*/ 0 w 352"/>
                <a:gd name="T3" fmla="*/ 216 h 310"/>
                <a:gd name="T4" fmla="*/ 350 w 352"/>
                <a:gd name="T5" fmla="*/ 69 h 310"/>
                <a:gd name="T6" fmla="*/ 352 w 352"/>
                <a:gd name="T7" fmla="*/ 14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142"/>
                  </a:moveTo>
                  <a:cubicBezTo>
                    <a:pt x="352" y="142"/>
                    <a:pt x="130" y="310"/>
                    <a:pt x="0" y="216"/>
                  </a:cubicBezTo>
                  <a:cubicBezTo>
                    <a:pt x="0" y="216"/>
                    <a:pt x="78" y="0"/>
                    <a:pt x="350" y="69"/>
                  </a:cubicBezTo>
                  <a:cubicBezTo>
                    <a:pt x="352" y="142"/>
                    <a:pt x="352" y="142"/>
                    <a:pt x="352" y="14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ïṥḷîḑé">
              <a:extLst>
                <a:ext uri="{FF2B5EF4-FFF2-40B4-BE49-F238E27FC236}">
                  <a16:creationId xmlns:a16="http://schemas.microsoft.com/office/drawing/2014/main" id="{16D5266C-30AC-4BAB-83A0-99DBA3E95802}"/>
                </a:ext>
              </a:extLst>
            </p:cNvPr>
            <p:cNvSpPr/>
            <p:nvPr/>
          </p:nvSpPr>
          <p:spPr bwMode="auto">
            <a:xfrm>
              <a:off x="10005315" y="2889390"/>
              <a:ext cx="33560" cy="117461"/>
            </a:xfrm>
            <a:custGeom>
              <a:avLst/>
              <a:gdLst>
                <a:gd name="T0" fmla="*/ 25 w 25"/>
                <a:gd name="T1" fmla="*/ 0 h 88"/>
                <a:gd name="T2" fmla="*/ 10 w 25"/>
                <a:gd name="T3" fmla="*/ 3 h 88"/>
                <a:gd name="T4" fmla="*/ 1 w 25"/>
                <a:gd name="T5" fmla="*/ 88 h 88"/>
                <a:gd name="T6" fmla="*/ 13 w 25"/>
                <a:gd name="T7" fmla="*/ 71 h 88"/>
                <a:gd name="T8" fmla="*/ 25 w 25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8">
                  <a:moveTo>
                    <a:pt x="25" y="0"/>
                  </a:moveTo>
                  <a:cubicBezTo>
                    <a:pt x="20" y="1"/>
                    <a:pt x="15" y="2"/>
                    <a:pt x="10" y="3"/>
                  </a:cubicBezTo>
                  <a:cubicBezTo>
                    <a:pt x="1" y="36"/>
                    <a:pt x="0" y="67"/>
                    <a:pt x="1" y="88"/>
                  </a:cubicBezTo>
                  <a:cubicBezTo>
                    <a:pt x="5" y="82"/>
                    <a:pt x="9" y="76"/>
                    <a:pt x="13" y="71"/>
                  </a:cubicBezTo>
                  <a:cubicBezTo>
                    <a:pt x="14" y="50"/>
                    <a:pt x="17" y="26"/>
                    <a:pt x="25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ïṥ1íḓê">
              <a:extLst>
                <a:ext uri="{FF2B5EF4-FFF2-40B4-BE49-F238E27FC236}">
                  <a16:creationId xmlns:a16="http://schemas.microsoft.com/office/drawing/2014/main" id="{C343AAD9-4386-4D5D-A1B1-D8D5265AB74B}"/>
                </a:ext>
              </a:extLst>
            </p:cNvPr>
            <p:cNvSpPr/>
            <p:nvPr/>
          </p:nvSpPr>
          <p:spPr bwMode="auto">
            <a:xfrm>
              <a:off x="10006840" y="2983968"/>
              <a:ext cx="21356" cy="68646"/>
            </a:xfrm>
            <a:custGeom>
              <a:avLst/>
              <a:gdLst>
                <a:gd name="T0" fmla="*/ 12 w 16"/>
                <a:gd name="T1" fmla="*/ 0 h 51"/>
                <a:gd name="T2" fmla="*/ 0 w 16"/>
                <a:gd name="T3" fmla="*/ 17 h 51"/>
                <a:gd name="T4" fmla="*/ 4 w 16"/>
                <a:gd name="T5" fmla="*/ 51 h 51"/>
                <a:gd name="T6" fmla="*/ 11 w 16"/>
                <a:gd name="T7" fmla="*/ 51 h 51"/>
                <a:gd name="T8" fmla="*/ 16 w 16"/>
                <a:gd name="T9" fmla="*/ 51 h 51"/>
                <a:gd name="T10" fmla="*/ 12 w 16"/>
                <a:gd name="T11" fmla="*/ 9 h 51"/>
                <a:gd name="T12" fmla="*/ 12 w 16"/>
                <a:gd name="T13" fmla="*/ 9 h 51"/>
                <a:gd name="T14" fmla="*/ 12 w 16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51">
                  <a:moveTo>
                    <a:pt x="12" y="0"/>
                  </a:moveTo>
                  <a:cubicBezTo>
                    <a:pt x="8" y="5"/>
                    <a:pt x="4" y="11"/>
                    <a:pt x="0" y="17"/>
                  </a:cubicBezTo>
                  <a:cubicBezTo>
                    <a:pt x="1" y="38"/>
                    <a:pt x="4" y="51"/>
                    <a:pt x="4" y="51"/>
                  </a:cubicBezTo>
                  <a:cubicBezTo>
                    <a:pt x="6" y="51"/>
                    <a:pt x="8" y="51"/>
                    <a:pt x="11" y="51"/>
                  </a:cubicBezTo>
                  <a:cubicBezTo>
                    <a:pt x="12" y="51"/>
                    <a:pt x="14" y="51"/>
                    <a:pt x="16" y="51"/>
                  </a:cubicBezTo>
                  <a:cubicBezTo>
                    <a:pt x="14" y="44"/>
                    <a:pt x="12" y="2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6"/>
                    <a:pt x="12" y="3"/>
                    <a:pt x="12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iṧ1ïḓê">
              <a:extLst>
                <a:ext uri="{FF2B5EF4-FFF2-40B4-BE49-F238E27FC236}">
                  <a16:creationId xmlns:a16="http://schemas.microsoft.com/office/drawing/2014/main" id="{F9B0EC91-941A-479F-93B3-EA5B4E14AC33}"/>
                </a:ext>
              </a:extLst>
            </p:cNvPr>
            <p:cNvSpPr/>
            <p:nvPr/>
          </p:nvSpPr>
          <p:spPr bwMode="auto">
            <a:xfrm>
              <a:off x="10019044" y="2697183"/>
              <a:ext cx="169326" cy="195258"/>
            </a:xfrm>
            <a:custGeom>
              <a:avLst/>
              <a:gdLst>
                <a:gd name="T0" fmla="*/ 127 w 127"/>
                <a:gd name="T1" fmla="*/ 0 h 146"/>
                <a:gd name="T2" fmla="*/ 106 w 127"/>
                <a:gd name="T3" fmla="*/ 1 h 146"/>
                <a:gd name="T4" fmla="*/ 0 w 127"/>
                <a:gd name="T5" fmla="*/ 146 h 146"/>
                <a:gd name="T6" fmla="*/ 15 w 127"/>
                <a:gd name="T7" fmla="*/ 143 h 146"/>
                <a:gd name="T8" fmla="*/ 127 w 127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6">
                  <a:moveTo>
                    <a:pt x="127" y="0"/>
                  </a:moveTo>
                  <a:cubicBezTo>
                    <a:pt x="120" y="0"/>
                    <a:pt x="113" y="1"/>
                    <a:pt x="106" y="1"/>
                  </a:cubicBezTo>
                  <a:cubicBezTo>
                    <a:pt x="43" y="45"/>
                    <a:pt x="14" y="98"/>
                    <a:pt x="0" y="146"/>
                  </a:cubicBezTo>
                  <a:cubicBezTo>
                    <a:pt x="5" y="145"/>
                    <a:pt x="10" y="144"/>
                    <a:pt x="15" y="143"/>
                  </a:cubicBezTo>
                  <a:cubicBezTo>
                    <a:pt x="30" y="96"/>
                    <a:pt x="62" y="42"/>
                    <a:pt x="12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îṡḷïḑê">
              <a:extLst>
                <a:ext uri="{FF2B5EF4-FFF2-40B4-BE49-F238E27FC236}">
                  <a16:creationId xmlns:a16="http://schemas.microsoft.com/office/drawing/2014/main" id="{2B16A62B-0ACC-49FE-948B-12DA3BED9737}"/>
                </a:ext>
              </a:extLst>
            </p:cNvPr>
            <p:cNvSpPr/>
            <p:nvPr/>
          </p:nvSpPr>
          <p:spPr bwMode="auto">
            <a:xfrm>
              <a:off x="9958026" y="2637690"/>
              <a:ext cx="410348" cy="430179"/>
            </a:xfrm>
            <a:custGeom>
              <a:avLst/>
              <a:gdLst>
                <a:gd name="T0" fmla="*/ 306 w 306"/>
                <a:gd name="T1" fmla="*/ 60 h 322"/>
                <a:gd name="T2" fmla="*/ 52 w 306"/>
                <a:gd name="T3" fmla="*/ 314 h 322"/>
                <a:gd name="T4" fmla="*/ 265 w 306"/>
                <a:gd name="T5" fmla="*/ 0 h 322"/>
                <a:gd name="T6" fmla="*/ 306 w 306"/>
                <a:gd name="T7" fmla="*/ 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22">
                  <a:moveTo>
                    <a:pt x="306" y="60"/>
                  </a:moveTo>
                  <a:cubicBezTo>
                    <a:pt x="306" y="60"/>
                    <a:pt x="213" y="322"/>
                    <a:pt x="52" y="314"/>
                  </a:cubicBezTo>
                  <a:cubicBezTo>
                    <a:pt x="52" y="314"/>
                    <a:pt x="0" y="91"/>
                    <a:pt x="265" y="0"/>
                  </a:cubicBezTo>
                  <a:cubicBezTo>
                    <a:pt x="306" y="60"/>
                    <a:pt x="306" y="60"/>
                    <a:pt x="306" y="6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íṡḻïḍe">
              <a:extLst>
                <a:ext uri="{FF2B5EF4-FFF2-40B4-BE49-F238E27FC236}">
                  <a16:creationId xmlns:a16="http://schemas.microsoft.com/office/drawing/2014/main" id="{549EF290-4A0E-489D-8122-5209B16A1C1C}"/>
                </a:ext>
              </a:extLst>
            </p:cNvPr>
            <p:cNvSpPr/>
            <p:nvPr/>
          </p:nvSpPr>
          <p:spPr bwMode="auto">
            <a:xfrm>
              <a:off x="10220404" y="2948883"/>
              <a:ext cx="137291" cy="189157"/>
            </a:xfrm>
            <a:custGeom>
              <a:avLst/>
              <a:gdLst>
                <a:gd name="T0" fmla="*/ 11 w 102"/>
                <a:gd name="T1" fmla="*/ 0 h 141"/>
                <a:gd name="T2" fmla="*/ 0 w 102"/>
                <a:gd name="T3" fmla="*/ 12 h 141"/>
                <a:gd name="T4" fmla="*/ 94 w 102"/>
                <a:gd name="T5" fmla="*/ 141 h 141"/>
                <a:gd name="T6" fmla="*/ 102 w 102"/>
                <a:gd name="T7" fmla="*/ 134 h 141"/>
                <a:gd name="T8" fmla="*/ 11 w 102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1">
                  <a:moveTo>
                    <a:pt x="11" y="0"/>
                  </a:moveTo>
                  <a:cubicBezTo>
                    <a:pt x="7" y="4"/>
                    <a:pt x="4" y="8"/>
                    <a:pt x="0" y="12"/>
                  </a:cubicBezTo>
                  <a:cubicBezTo>
                    <a:pt x="21" y="78"/>
                    <a:pt x="64" y="119"/>
                    <a:pt x="94" y="141"/>
                  </a:cubicBezTo>
                  <a:cubicBezTo>
                    <a:pt x="97" y="139"/>
                    <a:pt x="99" y="136"/>
                    <a:pt x="102" y="134"/>
                  </a:cubicBezTo>
                  <a:cubicBezTo>
                    <a:pt x="70" y="109"/>
                    <a:pt x="30" y="66"/>
                    <a:pt x="1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î$ľïḋé">
              <a:extLst>
                <a:ext uri="{FF2B5EF4-FFF2-40B4-BE49-F238E27FC236}">
                  <a16:creationId xmlns:a16="http://schemas.microsoft.com/office/drawing/2014/main" id="{7B919C26-8A20-4058-9025-7A2BA5884D91}"/>
                </a:ext>
              </a:extLst>
            </p:cNvPr>
            <p:cNvSpPr/>
            <p:nvPr/>
          </p:nvSpPr>
          <p:spPr bwMode="auto">
            <a:xfrm>
              <a:off x="10131928" y="2683454"/>
              <a:ext cx="419501" cy="478993"/>
            </a:xfrm>
            <a:custGeom>
              <a:avLst/>
              <a:gdLst>
                <a:gd name="T0" fmla="*/ 162 w 313"/>
                <a:gd name="T1" fmla="*/ 3 h 359"/>
                <a:gd name="T2" fmla="*/ 209 w 313"/>
                <a:gd name="T3" fmla="*/ 359 h 359"/>
                <a:gd name="T4" fmla="*/ 90 w 313"/>
                <a:gd name="T5" fmla="*/ 0 h 359"/>
                <a:gd name="T6" fmla="*/ 162 w 313"/>
                <a:gd name="T7" fmla="*/ 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59">
                  <a:moveTo>
                    <a:pt x="162" y="3"/>
                  </a:moveTo>
                  <a:cubicBezTo>
                    <a:pt x="162" y="3"/>
                    <a:pt x="313" y="237"/>
                    <a:pt x="209" y="359"/>
                  </a:cubicBezTo>
                  <a:cubicBezTo>
                    <a:pt x="209" y="359"/>
                    <a:pt x="0" y="265"/>
                    <a:pt x="90" y="0"/>
                  </a:cubicBezTo>
                  <a:cubicBezTo>
                    <a:pt x="162" y="3"/>
                    <a:pt x="162" y="3"/>
                    <a:pt x="162" y="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íŝḷiḓè">
              <a:extLst>
                <a:ext uri="{FF2B5EF4-FFF2-40B4-BE49-F238E27FC236}">
                  <a16:creationId xmlns:a16="http://schemas.microsoft.com/office/drawing/2014/main" id="{6D2BBABC-C4B2-4722-AD40-A44D1214FCE5}"/>
                </a:ext>
              </a:extLst>
            </p:cNvPr>
            <p:cNvSpPr/>
            <p:nvPr/>
          </p:nvSpPr>
          <p:spPr bwMode="auto">
            <a:xfrm>
              <a:off x="10356170" y="2645317"/>
              <a:ext cx="25933" cy="65595"/>
            </a:xfrm>
            <a:custGeom>
              <a:avLst/>
              <a:gdLst>
                <a:gd name="T0" fmla="*/ 12 w 19"/>
                <a:gd name="T1" fmla="*/ 0 h 49"/>
                <a:gd name="T2" fmla="*/ 0 w 19"/>
                <a:gd name="T3" fmla="*/ 39 h 49"/>
                <a:gd name="T4" fmla="*/ 6 w 19"/>
                <a:gd name="T5" fmla="*/ 49 h 49"/>
                <a:gd name="T6" fmla="*/ 19 w 19"/>
                <a:gd name="T7" fmla="*/ 0 h 49"/>
                <a:gd name="T8" fmla="*/ 12 w 1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9">
                  <a:moveTo>
                    <a:pt x="12" y="0"/>
                  </a:moveTo>
                  <a:cubicBezTo>
                    <a:pt x="7" y="14"/>
                    <a:pt x="3" y="27"/>
                    <a:pt x="0" y="39"/>
                  </a:cubicBezTo>
                  <a:cubicBezTo>
                    <a:pt x="2" y="42"/>
                    <a:pt x="4" y="45"/>
                    <a:pt x="6" y="49"/>
                  </a:cubicBezTo>
                  <a:cubicBezTo>
                    <a:pt x="9" y="33"/>
                    <a:pt x="13" y="17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íṧḷíḍê">
              <a:extLst>
                <a:ext uri="{FF2B5EF4-FFF2-40B4-BE49-F238E27FC236}">
                  <a16:creationId xmlns:a16="http://schemas.microsoft.com/office/drawing/2014/main" id="{95EC3987-3B37-45CA-A3DA-2A76BE906132}"/>
                </a:ext>
              </a:extLst>
            </p:cNvPr>
            <p:cNvSpPr/>
            <p:nvPr/>
          </p:nvSpPr>
          <p:spPr bwMode="auto">
            <a:xfrm>
              <a:off x="10455324" y="3060241"/>
              <a:ext cx="82375" cy="67120"/>
            </a:xfrm>
            <a:custGeom>
              <a:avLst/>
              <a:gdLst>
                <a:gd name="T0" fmla="*/ 2 w 62"/>
                <a:gd name="T1" fmla="*/ 0 h 50"/>
                <a:gd name="T2" fmla="*/ 0 w 62"/>
                <a:gd name="T3" fmla="*/ 10 h 50"/>
                <a:gd name="T4" fmla="*/ 2 w 62"/>
                <a:gd name="T5" fmla="*/ 12 h 50"/>
                <a:gd name="T6" fmla="*/ 2 w 62"/>
                <a:gd name="T7" fmla="*/ 12 h 50"/>
                <a:gd name="T8" fmla="*/ 2 w 62"/>
                <a:gd name="T9" fmla="*/ 12 h 50"/>
                <a:gd name="T10" fmla="*/ 9 w 62"/>
                <a:gd name="T11" fmla="*/ 18 h 50"/>
                <a:gd name="T12" fmla="*/ 15 w 62"/>
                <a:gd name="T13" fmla="*/ 16 h 50"/>
                <a:gd name="T14" fmla="*/ 19 w 62"/>
                <a:gd name="T15" fmla="*/ 26 h 50"/>
                <a:gd name="T16" fmla="*/ 57 w 62"/>
                <a:gd name="T17" fmla="*/ 50 h 50"/>
                <a:gd name="T18" fmla="*/ 62 w 62"/>
                <a:gd name="T19" fmla="*/ 44 h 50"/>
                <a:gd name="T20" fmla="*/ 2 w 6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0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1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4"/>
                    <a:pt x="7" y="16"/>
                    <a:pt x="9" y="18"/>
                  </a:cubicBezTo>
                  <a:cubicBezTo>
                    <a:pt x="11" y="17"/>
                    <a:pt x="13" y="17"/>
                    <a:pt x="15" y="16"/>
                  </a:cubicBezTo>
                  <a:cubicBezTo>
                    <a:pt x="15" y="16"/>
                    <a:pt x="16" y="20"/>
                    <a:pt x="19" y="26"/>
                  </a:cubicBezTo>
                  <a:cubicBezTo>
                    <a:pt x="41" y="42"/>
                    <a:pt x="57" y="50"/>
                    <a:pt x="57" y="50"/>
                  </a:cubicBezTo>
                  <a:cubicBezTo>
                    <a:pt x="59" y="48"/>
                    <a:pt x="60" y="46"/>
                    <a:pt x="62" y="44"/>
                  </a:cubicBezTo>
                  <a:cubicBezTo>
                    <a:pt x="53" y="39"/>
                    <a:pt x="28" y="25"/>
                    <a:pt x="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ïş1ïḑè">
              <a:extLst>
                <a:ext uri="{FF2B5EF4-FFF2-40B4-BE49-F238E27FC236}">
                  <a16:creationId xmlns:a16="http://schemas.microsoft.com/office/drawing/2014/main" id="{E62C6EB8-C8B4-4E8E-927C-02CFDF5FD9C4}"/>
                </a:ext>
              </a:extLst>
            </p:cNvPr>
            <p:cNvSpPr/>
            <p:nvPr/>
          </p:nvSpPr>
          <p:spPr bwMode="auto">
            <a:xfrm>
              <a:off x="10330237" y="2697183"/>
              <a:ext cx="128138" cy="376788"/>
            </a:xfrm>
            <a:custGeom>
              <a:avLst/>
              <a:gdLst>
                <a:gd name="T0" fmla="*/ 20 w 95"/>
                <a:gd name="T1" fmla="*/ 35 h 281"/>
                <a:gd name="T2" fmla="*/ 10 w 95"/>
                <a:gd name="T3" fmla="*/ 59 h 281"/>
                <a:gd name="T4" fmla="*/ 93 w 95"/>
                <a:gd name="T5" fmla="*/ 281 h 281"/>
                <a:gd name="T6" fmla="*/ 95 w 95"/>
                <a:gd name="T7" fmla="*/ 271 h 281"/>
                <a:gd name="T8" fmla="*/ 17 w 95"/>
                <a:gd name="T9" fmla="*/ 82 h 281"/>
                <a:gd name="T10" fmla="*/ 17 w 95"/>
                <a:gd name="T11" fmla="*/ 82 h 281"/>
                <a:gd name="T12" fmla="*/ 20 w 95"/>
                <a:gd name="T13" fmla="*/ 35 h 281"/>
                <a:gd name="T14" fmla="*/ 19 w 95"/>
                <a:gd name="T15" fmla="*/ 0 h 281"/>
                <a:gd name="T16" fmla="*/ 19 w 95"/>
                <a:gd name="T17" fmla="*/ 2 h 281"/>
                <a:gd name="T18" fmla="*/ 25 w 95"/>
                <a:gd name="T19" fmla="*/ 10 h 281"/>
                <a:gd name="T20" fmla="*/ 25 w 95"/>
                <a:gd name="T21" fmla="*/ 10 h 281"/>
                <a:gd name="T22" fmla="*/ 19 w 95"/>
                <a:gd name="T2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281">
                  <a:moveTo>
                    <a:pt x="20" y="35"/>
                  </a:moveTo>
                  <a:cubicBezTo>
                    <a:pt x="17" y="42"/>
                    <a:pt x="14" y="50"/>
                    <a:pt x="10" y="59"/>
                  </a:cubicBezTo>
                  <a:cubicBezTo>
                    <a:pt x="0" y="171"/>
                    <a:pt x="50" y="242"/>
                    <a:pt x="93" y="281"/>
                  </a:cubicBezTo>
                  <a:cubicBezTo>
                    <a:pt x="94" y="278"/>
                    <a:pt x="95" y="275"/>
                    <a:pt x="95" y="271"/>
                  </a:cubicBezTo>
                  <a:cubicBezTo>
                    <a:pt x="58" y="234"/>
                    <a:pt x="17" y="173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67"/>
                    <a:pt x="18" y="51"/>
                    <a:pt x="20" y="35"/>
                  </a:cubicBezTo>
                  <a:moveTo>
                    <a:pt x="19" y="0"/>
                  </a:moveTo>
                  <a:cubicBezTo>
                    <a:pt x="19" y="1"/>
                    <a:pt x="19" y="1"/>
                    <a:pt x="19" y="2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6"/>
                    <a:pt x="21" y="3"/>
                    <a:pt x="19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îšḻiḍe">
              <a:extLst>
                <a:ext uri="{FF2B5EF4-FFF2-40B4-BE49-F238E27FC236}">
                  <a16:creationId xmlns:a16="http://schemas.microsoft.com/office/drawing/2014/main" id="{FEB7691A-0978-4F21-B711-C8858F45A0A2}"/>
                </a:ext>
              </a:extLst>
            </p:cNvPr>
            <p:cNvSpPr/>
            <p:nvPr/>
          </p:nvSpPr>
          <p:spPr bwMode="auto">
            <a:xfrm>
              <a:off x="10263117" y="2640741"/>
              <a:ext cx="419501" cy="480519"/>
            </a:xfrm>
            <a:custGeom>
              <a:avLst/>
              <a:gdLst>
                <a:gd name="T0" fmla="*/ 162 w 313"/>
                <a:gd name="T1" fmla="*/ 4 h 360"/>
                <a:gd name="T2" fmla="*/ 209 w 313"/>
                <a:gd name="T3" fmla="*/ 360 h 360"/>
                <a:gd name="T4" fmla="*/ 89 w 313"/>
                <a:gd name="T5" fmla="*/ 0 h 360"/>
                <a:gd name="T6" fmla="*/ 162 w 313"/>
                <a:gd name="T7" fmla="*/ 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62" y="4"/>
                  </a:moveTo>
                  <a:cubicBezTo>
                    <a:pt x="162" y="4"/>
                    <a:pt x="313" y="237"/>
                    <a:pt x="209" y="360"/>
                  </a:cubicBezTo>
                  <a:cubicBezTo>
                    <a:pt x="209" y="360"/>
                    <a:pt x="0" y="266"/>
                    <a:pt x="89" y="0"/>
                  </a:cubicBezTo>
                  <a:cubicBezTo>
                    <a:pt x="162" y="4"/>
                    <a:pt x="162" y="4"/>
                    <a:pt x="162" y="4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îS1ïḓè">
              <a:extLst>
                <a:ext uri="{FF2B5EF4-FFF2-40B4-BE49-F238E27FC236}">
                  <a16:creationId xmlns:a16="http://schemas.microsoft.com/office/drawing/2014/main" id="{68A8F94B-4430-4DB7-B4C8-39E8563640E0}"/>
                </a:ext>
              </a:extLst>
            </p:cNvPr>
            <p:cNvSpPr/>
            <p:nvPr/>
          </p:nvSpPr>
          <p:spPr bwMode="auto">
            <a:xfrm>
              <a:off x="10589564" y="2932103"/>
              <a:ext cx="251701" cy="32035"/>
            </a:xfrm>
            <a:custGeom>
              <a:avLst/>
              <a:gdLst>
                <a:gd name="T0" fmla="*/ 0 w 189"/>
                <a:gd name="T1" fmla="*/ 0 h 24"/>
                <a:gd name="T2" fmla="*/ 1 w 189"/>
                <a:gd name="T3" fmla="*/ 7 h 24"/>
                <a:gd name="T4" fmla="*/ 91 w 189"/>
                <a:gd name="T5" fmla="*/ 24 h 24"/>
                <a:gd name="T6" fmla="*/ 189 w 189"/>
                <a:gd name="T7" fmla="*/ 5 h 24"/>
                <a:gd name="T8" fmla="*/ 189 w 189"/>
                <a:gd name="T9" fmla="*/ 5 h 24"/>
                <a:gd name="T10" fmla="*/ 100 w 189"/>
                <a:gd name="T11" fmla="*/ 20 h 24"/>
                <a:gd name="T12" fmla="*/ 0 w 18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4">
                  <a:moveTo>
                    <a:pt x="0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33" y="20"/>
                    <a:pt x="64" y="24"/>
                    <a:pt x="91" y="24"/>
                  </a:cubicBezTo>
                  <a:cubicBezTo>
                    <a:pt x="149" y="24"/>
                    <a:pt x="189" y="5"/>
                    <a:pt x="189" y="5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74" y="10"/>
                    <a:pt x="141" y="20"/>
                    <a:pt x="100" y="20"/>
                  </a:cubicBezTo>
                  <a:cubicBezTo>
                    <a:pt x="70" y="20"/>
                    <a:pt x="36" y="1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îsļíḑe">
              <a:extLst>
                <a:ext uri="{FF2B5EF4-FFF2-40B4-BE49-F238E27FC236}">
                  <a16:creationId xmlns:a16="http://schemas.microsoft.com/office/drawing/2014/main" id="{D2A470D2-02C0-42A8-824E-56D1C349810F}"/>
                </a:ext>
              </a:extLst>
            </p:cNvPr>
            <p:cNvSpPr/>
            <p:nvPr/>
          </p:nvSpPr>
          <p:spPr bwMode="auto">
            <a:xfrm>
              <a:off x="10385153" y="2666674"/>
              <a:ext cx="466789" cy="393568"/>
            </a:xfrm>
            <a:custGeom>
              <a:avLst/>
              <a:gdLst>
                <a:gd name="T0" fmla="*/ 50 w 349"/>
                <a:gd name="T1" fmla="*/ 0 h 294"/>
                <a:gd name="T2" fmla="*/ 349 w 349"/>
                <a:gd name="T3" fmla="*/ 199 h 294"/>
                <a:gd name="T4" fmla="*/ 0 w 349"/>
                <a:gd name="T5" fmla="*/ 52 h 294"/>
                <a:gd name="T6" fmla="*/ 50 w 349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294">
                  <a:moveTo>
                    <a:pt x="50" y="0"/>
                  </a:moveTo>
                  <a:cubicBezTo>
                    <a:pt x="50" y="0"/>
                    <a:pt x="325" y="40"/>
                    <a:pt x="349" y="199"/>
                  </a:cubicBezTo>
                  <a:cubicBezTo>
                    <a:pt x="349" y="199"/>
                    <a:pt x="141" y="294"/>
                    <a:pt x="0" y="52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iṡļíḑê">
              <a:extLst>
                <a:ext uri="{FF2B5EF4-FFF2-40B4-BE49-F238E27FC236}">
                  <a16:creationId xmlns:a16="http://schemas.microsoft.com/office/drawing/2014/main" id="{2580EEF4-2909-4383-93EB-80ED17C8A8D2}"/>
                </a:ext>
              </a:extLst>
            </p:cNvPr>
            <p:cNvSpPr/>
            <p:nvPr/>
          </p:nvSpPr>
          <p:spPr bwMode="auto">
            <a:xfrm>
              <a:off x="10479732" y="2590401"/>
              <a:ext cx="21356" cy="61018"/>
            </a:xfrm>
            <a:custGeom>
              <a:avLst/>
              <a:gdLst>
                <a:gd name="T0" fmla="*/ 16 w 16"/>
                <a:gd name="T1" fmla="*/ 0 h 46"/>
                <a:gd name="T2" fmla="*/ 11 w 16"/>
                <a:gd name="T3" fmla="*/ 1 h 46"/>
                <a:gd name="T4" fmla="*/ 0 w 16"/>
                <a:gd name="T5" fmla="*/ 41 h 46"/>
                <a:gd name="T6" fmla="*/ 3 w 16"/>
                <a:gd name="T7" fmla="*/ 46 h 46"/>
                <a:gd name="T8" fmla="*/ 16 w 1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16" y="0"/>
                  </a:moveTo>
                  <a:cubicBezTo>
                    <a:pt x="13" y="0"/>
                    <a:pt x="11" y="1"/>
                    <a:pt x="11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iS1idè">
              <a:extLst>
                <a:ext uri="{FF2B5EF4-FFF2-40B4-BE49-F238E27FC236}">
                  <a16:creationId xmlns:a16="http://schemas.microsoft.com/office/drawing/2014/main" id="{0326B910-7199-4B57-BFBC-C71F1F4E7B1A}"/>
                </a:ext>
              </a:extLst>
            </p:cNvPr>
            <p:cNvSpPr/>
            <p:nvPr/>
          </p:nvSpPr>
          <p:spPr bwMode="auto">
            <a:xfrm>
              <a:off x="10774145" y="2710912"/>
              <a:ext cx="250175" cy="100680"/>
            </a:xfrm>
            <a:custGeom>
              <a:avLst/>
              <a:gdLst>
                <a:gd name="T0" fmla="*/ 187 w 187"/>
                <a:gd name="T1" fmla="*/ 0 h 75"/>
                <a:gd name="T2" fmla="*/ 17 w 187"/>
                <a:gd name="T3" fmla="*/ 66 h 75"/>
                <a:gd name="T4" fmla="*/ 0 w 187"/>
                <a:gd name="T5" fmla="*/ 66 h 75"/>
                <a:gd name="T6" fmla="*/ 10 w 187"/>
                <a:gd name="T7" fmla="*/ 75 h 75"/>
                <a:gd name="T8" fmla="*/ 11 w 187"/>
                <a:gd name="T9" fmla="*/ 75 h 75"/>
                <a:gd name="T10" fmla="*/ 187 w 187"/>
                <a:gd name="T11" fmla="*/ 1 h 75"/>
                <a:gd name="T12" fmla="*/ 187 w 187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75">
                  <a:moveTo>
                    <a:pt x="187" y="0"/>
                  </a:moveTo>
                  <a:cubicBezTo>
                    <a:pt x="167" y="19"/>
                    <a:pt x="110" y="66"/>
                    <a:pt x="17" y="66"/>
                  </a:cubicBezTo>
                  <a:cubicBezTo>
                    <a:pt x="12" y="66"/>
                    <a:pt x="6" y="66"/>
                    <a:pt x="0" y="66"/>
                  </a:cubicBezTo>
                  <a:cubicBezTo>
                    <a:pt x="3" y="69"/>
                    <a:pt x="7" y="72"/>
                    <a:pt x="10" y="75"/>
                  </a:cubicBezTo>
                  <a:cubicBezTo>
                    <a:pt x="10" y="75"/>
                    <a:pt x="11" y="75"/>
                    <a:pt x="11" y="75"/>
                  </a:cubicBezTo>
                  <a:cubicBezTo>
                    <a:pt x="126" y="75"/>
                    <a:pt x="187" y="1"/>
                    <a:pt x="187" y="1"/>
                  </a:cubicBezTo>
                  <a:cubicBezTo>
                    <a:pt x="187" y="1"/>
                    <a:pt x="187" y="1"/>
                    <a:pt x="187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iṧḷiḍè">
              <a:extLst>
                <a:ext uri="{FF2B5EF4-FFF2-40B4-BE49-F238E27FC236}">
                  <a16:creationId xmlns:a16="http://schemas.microsoft.com/office/drawing/2014/main" id="{6CD03019-8877-48BE-9B08-33D016DEB950}"/>
                </a:ext>
              </a:extLst>
            </p:cNvPr>
            <p:cNvSpPr/>
            <p:nvPr/>
          </p:nvSpPr>
          <p:spPr bwMode="auto">
            <a:xfrm>
              <a:off x="10511767" y="2701760"/>
              <a:ext cx="274582" cy="109833"/>
            </a:xfrm>
            <a:custGeom>
              <a:avLst/>
              <a:gdLst>
                <a:gd name="T0" fmla="*/ 0 w 205"/>
                <a:gd name="T1" fmla="*/ 0 h 82"/>
                <a:gd name="T2" fmla="*/ 9 w 205"/>
                <a:gd name="T3" fmla="*/ 18 h 82"/>
                <a:gd name="T4" fmla="*/ 205 w 205"/>
                <a:gd name="T5" fmla="*/ 82 h 82"/>
                <a:gd name="T6" fmla="*/ 195 w 205"/>
                <a:gd name="T7" fmla="*/ 73 h 82"/>
                <a:gd name="T8" fmla="*/ 0 w 20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82">
                  <a:moveTo>
                    <a:pt x="0" y="0"/>
                  </a:moveTo>
                  <a:cubicBezTo>
                    <a:pt x="3" y="5"/>
                    <a:pt x="6" y="11"/>
                    <a:pt x="9" y="18"/>
                  </a:cubicBezTo>
                  <a:cubicBezTo>
                    <a:pt x="85" y="65"/>
                    <a:pt x="151" y="81"/>
                    <a:pt x="205" y="82"/>
                  </a:cubicBezTo>
                  <a:cubicBezTo>
                    <a:pt x="202" y="79"/>
                    <a:pt x="198" y="76"/>
                    <a:pt x="195" y="73"/>
                  </a:cubicBezTo>
                  <a:cubicBezTo>
                    <a:pt x="141" y="69"/>
                    <a:pt x="75" y="49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ïśľîḑê">
              <a:extLst>
                <a:ext uri="{FF2B5EF4-FFF2-40B4-BE49-F238E27FC236}">
                  <a16:creationId xmlns:a16="http://schemas.microsoft.com/office/drawing/2014/main" id="{5C3E5F85-E4D1-4262-8B41-BB6A0F591D79}"/>
                </a:ext>
              </a:extLst>
            </p:cNvPr>
            <p:cNvSpPr/>
            <p:nvPr/>
          </p:nvSpPr>
          <p:spPr bwMode="auto">
            <a:xfrm>
              <a:off x="10478207" y="2495823"/>
              <a:ext cx="555266" cy="440857"/>
            </a:xfrm>
            <a:custGeom>
              <a:avLst/>
              <a:gdLst>
                <a:gd name="T0" fmla="*/ 20 w 415"/>
                <a:gd name="T1" fmla="*/ 63 h 330"/>
                <a:gd name="T2" fmla="*/ 415 w 415"/>
                <a:gd name="T3" fmla="*/ 154 h 330"/>
                <a:gd name="T4" fmla="*/ 0 w 415"/>
                <a:gd name="T5" fmla="*/ 136 h 330"/>
                <a:gd name="T6" fmla="*/ 20 w 415"/>
                <a:gd name="T7" fmla="*/ 6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330">
                  <a:moveTo>
                    <a:pt x="20" y="63"/>
                  </a:moveTo>
                  <a:cubicBezTo>
                    <a:pt x="20" y="63"/>
                    <a:pt x="304" y="0"/>
                    <a:pt x="415" y="154"/>
                  </a:cubicBezTo>
                  <a:cubicBezTo>
                    <a:pt x="415" y="154"/>
                    <a:pt x="268" y="330"/>
                    <a:pt x="0" y="136"/>
                  </a:cubicBezTo>
                  <a:cubicBezTo>
                    <a:pt x="20" y="63"/>
                    <a:pt x="20" y="63"/>
                    <a:pt x="20" y="6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iṡḻíḓè">
              <a:extLst>
                <a:ext uri="{FF2B5EF4-FFF2-40B4-BE49-F238E27FC236}">
                  <a16:creationId xmlns:a16="http://schemas.microsoft.com/office/drawing/2014/main" id="{3648B46A-42EA-4F21-9B7B-2B055E951BB2}"/>
                </a:ext>
              </a:extLst>
            </p:cNvPr>
            <p:cNvSpPr/>
            <p:nvPr/>
          </p:nvSpPr>
          <p:spPr bwMode="auto">
            <a:xfrm>
              <a:off x="10038875" y="2166324"/>
              <a:ext cx="408822" cy="410348"/>
            </a:xfrm>
            <a:custGeom>
              <a:avLst/>
              <a:gdLst>
                <a:gd name="T0" fmla="*/ 238 w 305"/>
                <a:gd name="T1" fmla="*/ 306 h 306"/>
                <a:gd name="T2" fmla="*/ 39 w 305"/>
                <a:gd name="T3" fmla="*/ 7 h 306"/>
                <a:gd name="T4" fmla="*/ 305 w 305"/>
                <a:gd name="T5" fmla="*/ 278 h 306"/>
                <a:gd name="T6" fmla="*/ 238 w 305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306">
                  <a:moveTo>
                    <a:pt x="238" y="306"/>
                  </a:moveTo>
                  <a:cubicBezTo>
                    <a:pt x="238" y="306"/>
                    <a:pt x="0" y="163"/>
                    <a:pt x="39" y="7"/>
                  </a:cubicBezTo>
                  <a:cubicBezTo>
                    <a:pt x="39" y="7"/>
                    <a:pt x="269" y="0"/>
                    <a:pt x="305" y="278"/>
                  </a:cubicBezTo>
                  <a:cubicBezTo>
                    <a:pt x="238" y="306"/>
                    <a:pt x="238" y="306"/>
                    <a:pt x="238" y="3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iṩliḓe">
              <a:extLst>
                <a:ext uri="{FF2B5EF4-FFF2-40B4-BE49-F238E27FC236}">
                  <a16:creationId xmlns:a16="http://schemas.microsoft.com/office/drawing/2014/main" id="{F1E32457-B60F-446D-80FE-863FAC026470}"/>
                </a:ext>
              </a:extLst>
            </p:cNvPr>
            <p:cNvSpPr/>
            <p:nvPr/>
          </p:nvSpPr>
          <p:spPr bwMode="auto">
            <a:xfrm>
              <a:off x="10086164" y="2175477"/>
              <a:ext cx="361533" cy="401195"/>
            </a:xfrm>
            <a:custGeom>
              <a:avLst/>
              <a:gdLst>
                <a:gd name="T0" fmla="*/ 6 w 270"/>
                <a:gd name="T1" fmla="*/ 0 h 299"/>
                <a:gd name="T2" fmla="*/ 4 w 270"/>
                <a:gd name="T3" fmla="*/ 0 h 299"/>
                <a:gd name="T4" fmla="*/ 0 w 270"/>
                <a:gd name="T5" fmla="*/ 35 h 299"/>
                <a:gd name="T6" fmla="*/ 203 w 270"/>
                <a:gd name="T7" fmla="*/ 299 h 299"/>
                <a:gd name="T8" fmla="*/ 270 w 270"/>
                <a:gd name="T9" fmla="*/ 271 h 299"/>
                <a:gd name="T10" fmla="*/ 269 w 270"/>
                <a:gd name="T11" fmla="*/ 266 h 299"/>
                <a:gd name="T12" fmla="*/ 164 w 270"/>
                <a:gd name="T13" fmla="*/ 58 h 299"/>
                <a:gd name="T14" fmla="*/ 163 w 270"/>
                <a:gd name="T15" fmla="*/ 57 h 299"/>
                <a:gd name="T16" fmla="*/ 6 w 270"/>
                <a:gd name="T1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99">
                  <a:moveTo>
                    <a:pt x="6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1" y="12"/>
                    <a:pt x="0" y="24"/>
                    <a:pt x="0" y="35"/>
                  </a:cubicBezTo>
                  <a:cubicBezTo>
                    <a:pt x="0" y="177"/>
                    <a:pt x="203" y="299"/>
                    <a:pt x="203" y="299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0" y="269"/>
                    <a:pt x="270" y="268"/>
                    <a:pt x="269" y="266"/>
                  </a:cubicBezTo>
                  <a:cubicBezTo>
                    <a:pt x="255" y="160"/>
                    <a:pt x="211" y="96"/>
                    <a:pt x="164" y="58"/>
                  </a:cubicBezTo>
                  <a:cubicBezTo>
                    <a:pt x="164" y="57"/>
                    <a:pt x="163" y="57"/>
                    <a:pt x="163" y="57"/>
                  </a:cubicBezTo>
                  <a:cubicBezTo>
                    <a:pt x="95" y="2"/>
                    <a:pt x="18" y="0"/>
                    <a:pt x="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ïslïďè">
              <a:extLst>
                <a:ext uri="{FF2B5EF4-FFF2-40B4-BE49-F238E27FC236}">
                  <a16:creationId xmlns:a16="http://schemas.microsoft.com/office/drawing/2014/main" id="{B2404322-1ADE-489D-A081-568A8DB098FF}"/>
                </a:ext>
              </a:extLst>
            </p:cNvPr>
            <p:cNvSpPr/>
            <p:nvPr/>
          </p:nvSpPr>
          <p:spPr bwMode="auto">
            <a:xfrm>
              <a:off x="9829888" y="2357006"/>
              <a:ext cx="507977" cy="404246"/>
            </a:xfrm>
            <a:custGeom>
              <a:avLst/>
              <a:gdLst>
                <a:gd name="T0" fmla="*/ 350 w 379"/>
                <a:gd name="T1" fmla="*/ 244 h 303"/>
                <a:gd name="T2" fmla="*/ 0 w 379"/>
                <a:gd name="T3" fmla="*/ 163 h 303"/>
                <a:gd name="T4" fmla="*/ 379 w 379"/>
                <a:gd name="T5" fmla="*/ 177 h 303"/>
                <a:gd name="T6" fmla="*/ 350 w 379"/>
                <a:gd name="T7" fmla="*/ 24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303">
                  <a:moveTo>
                    <a:pt x="350" y="244"/>
                  </a:moveTo>
                  <a:cubicBezTo>
                    <a:pt x="350" y="244"/>
                    <a:pt x="79" y="303"/>
                    <a:pt x="0" y="163"/>
                  </a:cubicBezTo>
                  <a:cubicBezTo>
                    <a:pt x="0" y="163"/>
                    <a:pt x="162" y="0"/>
                    <a:pt x="379" y="177"/>
                  </a:cubicBezTo>
                  <a:cubicBezTo>
                    <a:pt x="350" y="244"/>
                    <a:pt x="350" y="244"/>
                    <a:pt x="350" y="244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iṥ1îďe">
              <a:extLst>
                <a:ext uri="{FF2B5EF4-FFF2-40B4-BE49-F238E27FC236}">
                  <a16:creationId xmlns:a16="http://schemas.microsoft.com/office/drawing/2014/main" id="{0BA158BB-FCF3-455C-AEBC-31F3A9348D23}"/>
                </a:ext>
              </a:extLst>
            </p:cNvPr>
            <p:cNvSpPr/>
            <p:nvPr/>
          </p:nvSpPr>
          <p:spPr bwMode="auto">
            <a:xfrm>
              <a:off x="9829888" y="2482094"/>
              <a:ext cx="507977" cy="216615"/>
            </a:xfrm>
            <a:custGeom>
              <a:avLst/>
              <a:gdLst>
                <a:gd name="T0" fmla="*/ 175 w 379"/>
                <a:gd name="T1" fmla="*/ 0 h 162"/>
                <a:gd name="T2" fmla="*/ 0 w 379"/>
                <a:gd name="T3" fmla="*/ 69 h 162"/>
                <a:gd name="T4" fmla="*/ 225 w 379"/>
                <a:gd name="T5" fmla="*/ 162 h 162"/>
                <a:gd name="T6" fmla="*/ 268 w 379"/>
                <a:gd name="T7" fmla="*/ 161 h 162"/>
                <a:gd name="T8" fmla="*/ 361 w 379"/>
                <a:gd name="T9" fmla="*/ 116 h 162"/>
                <a:gd name="T10" fmla="*/ 363 w 379"/>
                <a:gd name="T11" fmla="*/ 120 h 162"/>
                <a:gd name="T12" fmla="*/ 379 w 379"/>
                <a:gd name="T13" fmla="*/ 83 h 162"/>
                <a:gd name="T14" fmla="*/ 175 w 379"/>
                <a:gd name="T1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162">
                  <a:moveTo>
                    <a:pt x="175" y="0"/>
                  </a:moveTo>
                  <a:cubicBezTo>
                    <a:pt x="68" y="0"/>
                    <a:pt x="0" y="69"/>
                    <a:pt x="0" y="69"/>
                  </a:cubicBezTo>
                  <a:cubicBezTo>
                    <a:pt x="43" y="145"/>
                    <a:pt x="143" y="162"/>
                    <a:pt x="225" y="162"/>
                  </a:cubicBezTo>
                  <a:cubicBezTo>
                    <a:pt x="240" y="162"/>
                    <a:pt x="254" y="162"/>
                    <a:pt x="268" y="161"/>
                  </a:cubicBezTo>
                  <a:cubicBezTo>
                    <a:pt x="293" y="144"/>
                    <a:pt x="324" y="129"/>
                    <a:pt x="361" y="116"/>
                  </a:cubicBezTo>
                  <a:cubicBezTo>
                    <a:pt x="363" y="120"/>
                    <a:pt x="363" y="120"/>
                    <a:pt x="363" y="120"/>
                  </a:cubicBezTo>
                  <a:cubicBezTo>
                    <a:pt x="379" y="83"/>
                    <a:pt x="379" y="83"/>
                    <a:pt x="379" y="83"/>
                  </a:cubicBezTo>
                  <a:cubicBezTo>
                    <a:pt x="303" y="21"/>
                    <a:pt x="233" y="0"/>
                    <a:pt x="17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ïṥḷíḓè">
              <a:extLst>
                <a:ext uri="{FF2B5EF4-FFF2-40B4-BE49-F238E27FC236}">
                  <a16:creationId xmlns:a16="http://schemas.microsoft.com/office/drawing/2014/main" id="{6DA689EA-78D2-4617-B818-CDAC4D6F319C}"/>
                </a:ext>
              </a:extLst>
            </p:cNvPr>
            <p:cNvSpPr/>
            <p:nvPr/>
          </p:nvSpPr>
          <p:spPr bwMode="auto">
            <a:xfrm>
              <a:off x="9958026" y="2637690"/>
              <a:ext cx="410348" cy="430179"/>
            </a:xfrm>
            <a:custGeom>
              <a:avLst/>
              <a:gdLst>
                <a:gd name="T0" fmla="*/ 306 w 306"/>
                <a:gd name="T1" fmla="*/ 60 h 322"/>
                <a:gd name="T2" fmla="*/ 52 w 306"/>
                <a:gd name="T3" fmla="*/ 314 h 322"/>
                <a:gd name="T4" fmla="*/ 265 w 306"/>
                <a:gd name="T5" fmla="*/ 0 h 322"/>
                <a:gd name="T6" fmla="*/ 306 w 306"/>
                <a:gd name="T7" fmla="*/ 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22">
                  <a:moveTo>
                    <a:pt x="306" y="60"/>
                  </a:moveTo>
                  <a:cubicBezTo>
                    <a:pt x="306" y="60"/>
                    <a:pt x="213" y="322"/>
                    <a:pt x="52" y="314"/>
                  </a:cubicBezTo>
                  <a:cubicBezTo>
                    <a:pt x="52" y="314"/>
                    <a:pt x="0" y="91"/>
                    <a:pt x="265" y="0"/>
                  </a:cubicBezTo>
                  <a:cubicBezTo>
                    <a:pt x="306" y="60"/>
                    <a:pt x="306" y="60"/>
                    <a:pt x="306" y="6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îṥḷïḋe">
              <a:extLst>
                <a:ext uri="{FF2B5EF4-FFF2-40B4-BE49-F238E27FC236}">
                  <a16:creationId xmlns:a16="http://schemas.microsoft.com/office/drawing/2014/main" id="{ED96BF64-008B-40FE-9BA7-A88A4479091C}"/>
                </a:ext>
              </a:extLst>
            </p:cNvPr>
            <p:cNvSpPr/>
            <p:nvPr/>
          </p:nvSpPr>
          <p:spPr bwMode="auto">
            <a:xfrm>
              <a:off x="10022095" y="2637690"/>
              <a:ext cx="341702" cy="419501"/>
            </a:xfrm>
            <a:custGeom>
              <a:avLst/>
              <a:gdLst>
                <a:gd name="T0" fmla="*/ 217 w 255"/>
                <a:gd name="T1" fmla="*/ 0 h 314"/>
                <a:gd name="T2" fmla="*/ 0 w 255"/>
                <a:gd name="T3" fmla="*/ 268 h 314"/>
                <a:gd name="T4" fmla="*/ 4 w 255"/>
                <a:gd name="T5" fmla="*/ 314 h 314"/>
                <a:gd name="T6" fmla="*/ 11 w 255"/>
                <a:gd name="T7" fmla="*/ 314 h 314"/>
                <a:gd name="T8" fmla="*/ 250 w 255"/>
                <a:gd name="T9" fmla="*/ 80 h 314"/>
                <a:gd name="T10" fmla="*/ 255 w 255"/>
                <a:gd name="T11" fmla="*/ 55 h 314"/>
                <a:gd name="T12" fmla="*/ 249 w 255"/>
                <a:gd name="T13" fmla="*/ 47 h 314"/>
                <a:gd name="T14" fmla="*/ 217 w 255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314">
                  <a:moveTo>
                    <a:pt x="217" y="0"/>
                  </a:moveTo>
                  <a:cubicBezTo>
                    <a:pt x="27" y="65"/>
                    <a:pt x="0" y="198"/>
                    <a:pt x="0" y="268"/>
                  </a:cubicBezTo>
                  <a:cubicBezTo>
                    <a:pt x="0" y="296"/>
                    <a:pt x="4" y="314"/>
                    <a:pt x="4" y="314"/>
                  </a:cubicBezTo>
                  <a:cubicBezTo>
                    <a:pt x="7" y="314"/>
                    <a:pt x="9" y="314"/>
                    <a:pt x="11" y="314"/>
                  </a:cubicBezTo>
                  <a:cubicBezTo>
                    <a:pt x="141" y="314"/>
                    <a:pt x="225" y="140"/>
                    <a:pt x="250" y="80"/>
                  </a:cubicBezTo>
                  <a:cubicBezTo>
                    <a:pt x="251" y="72"/>
                    <a:pt x="253" y="63"/>
                    <a:pt x="255" y="5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ïṧlîḓé">
              <a:extLst>
                <a:ext uri="{FF2B5EF4-FFF2-40B4-BE49-F238E27FC236}">
                  <a16:creationId xmlns:a16="http://schemas.microsoft.com/office/drawing/2014/main" id="{AAE2D43F-6C8C-4841-ABA3-7E2568D8C82B}"/>
                </a:ext>
              </a:extLst>
            </p:cNvPr>
            <p:cNvSpPr/>
            <p:nvPr/>
          </p:nvSpPr>
          <p:spPr bwMode="auto">
            <a:xfrm>
              <a:off x="10263117" y="2640741"/>
              <a:ext cx="419501" cy="480519"/>
            </a:xfrm>
            <a:custGeom>
              <a:avLst/>
              <a:gdLst>
                <a:gd name="T0" fmla="*/ 162 w 313"/>
                <a:gd name="T1" fmla="*/ 4 h 360"/>
                <a:gd name="T2" fmla="*/ 209 w 313"/>
                <a:gd name="T3" fmla="*/ 360 h 360"/>
                <a:gd name="T4" fmla="*/ 89 w 313"/>
                <a:gd name="T5" fmla="*/ 0 h 360"/>
                <a:gd name="T6" fmla="*/ 162 w 313"/>
                <a:gd name="T7" fmla="*/ 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0">
                  <a:moveTo>
                    <a:pt x="162" y="4"/>
                  </a:moveTo>
                  <a:cubicBezTo>
                    <a:pt x="162" y="4"/>
                    <a:pt x="313" y="237"/>
                    <a:pt x="209" y="360"/>
                  </a:cubicBezTo>
                  <a:cubicBezTo>
                    <a:pt x="209" y="360"/>
                    <a:pt x="0" y="266"/>
                    <a:pt x="89" y="0"/>
                  </a:cubicBezTo>
                  <a:cubicBezTo>
                    <a:pt x="162" y="4"/>
                    <a:pt x="162" y="4"/>
                    <a:pt x="162" y="4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iS1îḋè">
              <a:extLst>
                <a:ext uri="{FF2B5EF4-FFF2-40B4-BE49-F238E27FC236}">
                  <a16:creationId xmlns:a16="http://schemas.microsoft.com/office/drawing/2014/main" id="{A19B63B1-534B-4A3A-A7FE-0585DB47E1B3}"/>
                </a:ext>
              </a:extLst>
            </p:cNvPr>
            <p:cNvSpPr/>
            <p:nvPr/>
          </p:nvSpPr>
          <p:spPr bwMode="auto">
            <a:xfrm>
              <a:off x="10353119" y="2640741"/>
              <a:ext cx="237971" cy="480519"/>
            </a:xfrm>
            <a:custGeom>
              <a:avLst/>
              <a:gdLst>
                <a:gd name="T0" fmla="*/ 22 w 178"/>
                <a:gd name="T1" fmla="*/ 0 h 360"/>
                <a:gd name="T2" fmla="*/ 8 w 178"/>
                <a:gd name="T3" fmla="*/ 53 h 360"/>
                <a:gd name="T4" fmla="*/ 3 w 178"/>
                <a:gd name="T5" fmla="*/ 78 h 360"/>
                <a:gd name="T6" fmla="*/ 0 w 178"/>
                <a:gd name="T7" fmla="*/ 125 h 360"/>
                <a:gd name="T8" fmla="*/ 142 w 178"/>
                <a:gd name="T9" fmla="*/ 360 h 360"/>
                <a:gd name="T10" fmla="*/ 178 w 178"/>
                <a:gd name="T11" fmla="*/ 249 h 360"/>
                <a:gd name="T12" fmla="*/ 119 w 178"/>
                <a:gd name="T13" fmla="*/ 46 h 360"/>
                <a:gd name="T14" fmla="*/ 93 w 178"/>
                <a:gd name="T15" fmla="*/ 28 h 360"/>
                <a:gd name="T16" fmla="*/ 93 w 178"/>
                <a:gd name="T17" fmla="*/ 28 h 360"/>
                <a:gd name="T18" fmla="*/ 93 w 178"/>
                <a:gd name="T19" fmla="*/ 28 h 360"/>
                <a:gd name="T20" fmla="*/ 98 w 178"/>
                <a:gd name="T21" fmla="*/ 9 h 360"/>
                <a:gd name="T22" fmla="*/ 95 w 178"/>
                <a:gd name="T23" fmla="*/ 4 h 360"/>
                <a:gd name="T24" fmla="*/ 95 w 178"/>
                <a:gd name="T25" fmla="*/ 4 h 360"/>
                <a:gd name="T26" fmla="*/ 22 w 178"/>
                <a:gd name="T2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360">
                  <a:moveTo>
                    <a:pt x="22" y="0"/>
                  </a:moveTo>
                  <a:cubicBezTo>
                    <a:pt x="16" y="18"/>
                    <a:pt x="11" y="36"/>
                    <a:pt x="8" y="53"/>
                  </a:cubicBezTo>
                  <a:cubicBezTo>
                    <a:pt x="6" y="61"/>
                    <a:pt x="4" y="70"/>
                    <a:pt x="3" y="78"/>
                  </a:cubicBezTo>
                  <a:cubicBezTo>
                    <a:pt x="1" y="94"/>
                    <a:pt x="0" y="110"/>
                    <a:pt x="0" y="125"/>
                  </a:cubicBezTo>
                  <a:cubicBezTo>
                    <a:pt x="0" y="296"/>
                    <a:pt x="142" y="360"/>
                    <a:pt x="142" y="360"/>
                  </a:cubicBezTo>
                  <a:cubicBezTo>
                    <a:pt x="168" y="328"/>
                    <a:pt x="178" y="290"/>
                    <a:pt x="178" y="249"/>
                  </a:cubicBezTo>
                  <a:cubicBezTo>
                    <a:pt x="178" y="174"/>
                    <a:pt x="143" y="93"/>
                    <a:pt x="119" y="46"/>
                  </a:cubicBezTo>
                  <a:cubicBezTo>
                    <a:pt x="110" y="40"/>
                    <a:pt x="102" y="34"/>
                    <a:pt x="93" y="28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7" y="7"/>
                    <a:pt x="96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iṧliḋe">
              <a:extLst>
                <a:ext uri="{FF2B5EF4-FFF2-40B4-BE49-F238E27FC236}">
                  <a16:creationId xmlns:a16="http://schemas.microsoft.com/office/drawing/2014/main" id="{2A2E8914-7340-4AB1-9161-9EC68C64F15F}"/>
                </a:ext>
              </a:extLst>
            </p:cNvPr>
            <p:cNvSpPr/>
            <p:nvPr/>
          </p:nvSpPr>
          <p:spPr bwMode="auto">
            <a:xfrm>
              <a:off x="10478207" y="2495823"/>
              <a:ext cx="555266" cy="440857"/>
            </a:xfrm>
            <a:custGeom>
              <a:avLst/>
              <a:gdLst>
                <a:gd name="T0" fmla="*/ 20 w 415"/>
                <a:gd name="T1" fmla="*/ 63 h 330"/>
                <a:gd name="T2" fmla="*/ 415 w 415"/>
                <a:gd name="T3" fmla="*/ 154 h 330"/>
                <a:gd name="T4" fmla="*/ 0 w 415"/>
                <a:gd name="T5" fmla="*/ 136 h 330"/>
                <a:gd name="T6" fmla="*/ 20 w 415"/>
                <a:gd name="T7" fmla="*/ 6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330">
                  <a:moveTo>
                    <a:pt x="20" y="63"/>
                  </a:moveTo>
                  <a:cubicBezTo>
                    <a:pt x="20" y="63"/>
                    <a:pt x="304" y="0"/>
                    <a:pt x="415" y="154"/>
                  </a:cubicBezTo>
                  <a:cubicBezTo>
                    <a:pt x="415" y="154"/>
                    <a:pt x="268" y="330"/>
                    <a:pt x="0" y="136"/>
                  </a:cubicBezTo>
                  <a:cubicBezTo>
                    <a:pt x="20" y="63"/>
                    <a:pt x="20" y="63"/>
                    <a:pt x="20" y="63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îṥľïḍe">
              <a:extLst>
                <a:ext uri="{FF2B5EF4-FFF2-40B4-BE49-F238E27FC236}">
                  <a16:creationId xmlns:a16="http://schemas.microsoft.com/office/drawing/2014/main" id="{F27DD578-EBE7-41E2-A7D6-EBB93FDC2896}"/>
                </a:ext>
              </a:extLst>
            </p:cNvPr>
            <p:cNvSpPr/>
            <p:nvPr/>
          </p:nvSpPr>
          <p:spPr bwMode="auto">
            <a:xfrm>
              <a:off x="10478207" y="2587350"/>
              <a:ext cx="555266" cy="212039"/>
            </a:xfrm>
            <a:custGeom>
              <a:avLst/>
              <a:gdLst>
                <a:gd name="T0" fmla="*/ 18 w 415"/>
                <a:gd name="T1" fmla="*/ 0 h 159"/>
                <a:gd name="T2" fmla="*/ 5 w 415"/>
                <a:gd name="T3" fmla="*/ 49 h 159"/>
                <a:gd name="T4" fmla="*/ 0 w 415"/>
                <a:gd name="T5" fmla="*/ 68 h 159"/>
                <a:gd name="T6" fmla="*/ 238 w 415"/>
                <a:gd name="T7" fmla="*/ 159 h 159"/>
                <a:gd name="T8" fmla="*/ 415 w 415"/>
                <a:gd name="T9" fmla="*/ 86 h 159"/>
                <a:gd name="T10" fmla="*/ 357 w 415"/>
                <a:gd name="T11" fmla="*/ 32 h 159"/>
                <a:gd name="T12" fmla="*/ 215 w 415"/>
                <a:gd name="T13" fmla="*/ 70 h 159"/>
                <a:gd name="T14" fmla="*/ 22 w 415"/>
                <a:gd name="T15" fmla="*/ 23 h 159"/>
                <a:gd name="T16" fmla="*/ 23 w 415"/>
                <a:gd name="T17" fmla="*/ 3 h 159"/>
                <a:gd name="T18" fmla="*/ 18 w 415"/>
                <a:gd name="T1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5" h="159">
                  <a:moveTo>
                    <a:pt x="18" y="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5" y="137"/>
                    <a:pt x="175" y="159"/>
                    <a:pt x="238" y="159"/>
                  </a:cubicBezTo>
                  <a:cubicBezTo>
                    <a:pt x="354" y="159"/>
                    <a:pt x="415" y="86"/>
                    <a:pt x="415" y="86"/>
                  </a:cubicBezTo>
                  <a:cubicBezTo>
                    <a:pt x="399" y="64"/>
                    <a:pt x="379" y="46"/>
                    <a:pt x="357" y="32"/>
                  </a:cubicBezTo>
                  <a:cubicBezTo>
                    <a:pt x="323" y="53"/>
                    <a:pt x="276" y="70"/>
                    <a:pt x="215" y="70"/>
                  </a:cubicBezTo>
                  <a:cubicBezTo>
                    <a:pt x="162" y="70"/>
                    <a:pt x="98" y="57"/>
                    <a:pt x="2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2"/>
                    <a:pt x="20" y="1"/>
                    <a:pt x="1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îşḷïḍe">
              <a:extLst>
                <a:ext uri="{FF2B5EF4-FFF2-40B4-BE49-F238E27FC236}">
                  <a16:creationId xmlns:a16="http://schemas.microsoft.com/office/drawing/2014/main" id="{99D15C6F-4BB7-4B5C-9683-FD5BB060469E}"/>
                </a:ext>
              </a:extLst>
            </p:cNvPr>
            <p:cNvSpPr/>
            <p:nvPr/>
          </p:nvSpPr>
          <p:spPr bwMode="auto">
            <a:xfrm>
              <a:off x="10923640" y="2514128"/>
              <a:ext cx="132715" cy="115935"/>
            </a:xfrm>
            <a:custGeom>
              <a:avLst/>
              <a:gdLst>
                <a:gd name="T0" fmla="*/ 85 w 99"/>
                <a:gd name="T1" fmla="*/ 0 h 86"/>
                <a:gd name="T2" fmla="*/ 0 w 99"/>
                <a:gd name="T3" fmla="*/ 72 h 86"/>
                <a:gd name="T4" fmla="*/ 24 w 99"/>
                <a:gd name="T5" fmla="*/ 86 h 86"/>
                <a:gd name="T6" fmla="*/ 99 w 99"/>
                <a:gd name="T7" fmla="*/ 11 h 86"/>
                <a:gd name="T8" fmla="*/ 85 w 99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85" y="0"/>
                  </a:moveTo>
                  <a:cubicBezTo>
                    <a:pt x="73" y="17"/>
                    <a:pt x="46" y="49"/>
                    <a:pt x="0" y="72"/>
                  </a:cubicBezTo>
                  <a:cubicBezTo>
                    <a:pt x="8" y="76"/>
                    <a:pt x="16" y="81"/>
                    <a:pt x="24" y="86"/>
                  </a:cubicBezTo>
                  <a:cubicBezTo>
                    <a:pt x="76" y="53"/>
                    <a:pt x="99" y="11"/>
                    <a:pt x="99" y="11"/>
                  </a:cubicBezTo>
                  <a:cubicBezTo>
                    <a:pt x="94" y="7"/>
                    <a:pt x="90" y="3"/>
                    <a:pt x="85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íSḻiďe">
              <a:extLst>
                <a:ext uri="{FF2B5EF4-FFF2-40B4-BE49-F238E27FC236}">
                  <a16:creationId xmlns:a16="http://schemas.microsoft.com/office/drawing/2014/main" id="{206ADB8B-4C0F-4EDD-A81E-66D218E8DD9D}"/>
                </a:ext>
              </a:extLst>
            </p:cNvPr>
            <p:cNvSpPr/>
            <p:nvPr/>
          </p:nvSpPr>
          <p:spPr bwMode="auto">
            <a:xfrm>
              <a:off x="10507190" y="2590401"/>
              <a:ext cx="448484" cy="90002"/>
            </a:xfrm>
            <a:custGeom>
              <a:avLst/>
              <a:gdLst>
                <a:gd name="T0" fmla="*/ 1 w 335"/>
                <a:gd name="T1" fmla="*/ 0 h 67"/>
                <a:gd name="T2" fmla="*/ 0 w 335"/>
                <a:gd name="T3" fmla="*/ 20 h 67"/>
                <a:gd name="T4" fmla="*/ 193 w 335"/>
                <a:gd name="T5" fmla="*/ 67 h 67"/>
                <a:gd name="T6" fmla="*/ 335 w 335"/>
                <a:gd name="T7" fmla="*/ 29 h 67"/>
                <a:gd name="T8" fmla="*/ 311 w 335"/>
                <a:gd name="T9" fmla="*/ 15 h 67"/>
                <a:gd name="T10" fmla="*/ 187 w 335"/>
                <a:gd name="T11" fmla="*/ 44 h 67"/>
                <a:gd name="T12" fmla="*/ 1 w 335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67">
                  <a:moveTo>
                    <a:pt x="1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76" y="54"/>
                    <a:pt x="140" y="67"/>
                    <a:pt x="193" y="67"/>
                  </a:cubicBezTo>
                  <a:cubicBezTo>
                    <a:pt x="254" y="67"/>
                    <a:pt x="301" y="50"/>
                    <a:pt x="335" y="29"/>
                  </a:cubicBezTo>
                  <a:cubicBezTo>
                    <a:pt x="327" y="24"/>
                    <a:pt x="319" y="19"/>
                    <a:pt x="311" y="15"/>
                  </a:cubicBezTo>
                  <a:cubicBezTo>
                    <a:pt x="279" y="32"/>
                    <a:pt x="238" y="44"/>
                    <a:pt x="187" y="44"/>
                  </a:cubicBezTo>
                  <a:cubicBezTo>
                    <a:pt x="136" y="44"/>
                    <a:pt x="74" y="32"/>
                    <a:pt x="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iṩḷîḑê">
              <a:extLst>
                <a:ext uri="{FF2B5EF4-FFF2-40B4-BE49-F238E27FC236}">
                  <a16:creationId xmlns:a16="http://schemas.microsoft.com/office/drawing/2014/main" id="{E45ED09B-27C9-4D0B-8F5C-1C438FEA4D19}"/>
                </a:ext>
              </a:extLst>
            </p:cNvPr>
            <p:cNvSpPr/>
            <p:nvPr/>
          </p:nvSpPr>
          <p:spPr bwMode="auto">
            <a:xfrm>
              <a:off x="10786349" y="2418025"/>
              <a:ext cx="260853" cy="96104"/>
            </a:xfrm>
            <a:custGeom>
              <a:avLst/>
              <a:gdLst>
                <a:gd name="T0" fmla="*/ 24 w 194"/>
                <a:gd name="T1" fmla="*/ 0 h 72"/>
                <a:gd name="T2" fmla="*/ 0 w 194"/>
                <a:gd name="T3" fmla="*/ 24 h 72"/>
                <a:gd name="T4" fmla="*/ 24 w 194"/>
                <a:gd name="T5" fmla="*/ 24 h 72"/>
                <a:gd name="T6" fmla="*/ 187 w 194"/>
                <a:gd name="T7" fmla="*/ 72 h 72"/>
                <a:gd name="T8" fmla="*/ 194 w 194"/>
                <a:gd name="T9" fmla="*/ 60 h 72"/>
                <a:gd name="T10" fmla="*/ 24 w 194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72">
                  <a:moveTo>
                    <a:pt x="24" y="0"/>
                  </a:moveTo>
                  <a:cubicBezTo>
                    <a:pt x="17" y="9"/>
                    <a:pt x="9" y="17"/>
                    <a:pt x="0" y="24"/>
                  </a:cubicBezTo>
                  <a:cubicBezTo>
                    <a:pt x="8" y="24"/>
                    <a:pt x="16" y="24"/>
                    <a:pt x="24" y="24"/>
                  </a:cubicBezTo>
                  <a:cubicBezTo>
                    <a:pt x="82" y="24"/>
                    <a:pt x="140" y="36"/>
                    <a:pt x="187" y="72"/>
                  </a:cubicBezTo>
                  <a:cubicBezTo>
                    <a:pt x="192" y="65"/>
                    <a:pt x="194" y="60"/>
                    <a:pt x="194" y="60"/>
                  </a:cubicBezTo>
                  <a:cubicBezTo>
                    <a:pt x="147" y="16"/>
                    <a:pt x="85" y="1"/>
                    <a:pt x="2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ïślíḋê">
              <a:extLst>
                <a:ext uri="{FF2B5EF4-FFF2-40B4-BE49-F238E27FC236}">
                  <a16:creationId xmlns:a16="http://schemas.microsoft.com/office/drawing/2014/main" id="{66CEBCD0-3DA5-40DA-A61A-C317E4D0B0AA}"/>
                </a:ext>
              </a:extLst>
            </p:cNvPr>
            <p:cNvSpPr/>
            <p:nvPr/>
          </p:nvSpPr>
          <p:spPr bwMode="auto">
            <a:xfrm>
              <a:off x="10499563" y="2540061"/>
              <a:ext cx="12204" cy="47290"/>
            </a:xfrm>
            <a:custGeom>
              <a:avLst/>
              <a:gdLst>
                <a:gd name="T0" fmla="*/ 8 w 9"/>
                <a:gd name="T1" fmla="*/ 0 h 35"/>
                <a:gd name="T2" fmla="*/ 2 w 9"/>
                <a:gd name="T3" fmla="*/ 4 h 35"/>
                <a:gd name="T4" fmla="*/ 2 w 9"/>
                <a:gd name="T5" fmla="*/ 4 h 35"/>
                <a:gd name="T6" fmla="*/ 0 w 9"/>
                <a:gd name="T7" fmla="*/ 34 h 35"/>
                <a:gd name="T8" fmla="*/ 2 w 9"/>
                <a:gd name="T9" fmla="*/ 35 h 35"/>
                <a:gd name="T10" fmla="*/ 4 w 9"/>
                <a:gd name="T11" fmla="*/ 30 h 35"/>
                <a:gd name="T12" fmla="*/ 8 w 9"/>
                <a:gd name="T13" fmla="*/ 30 h 35"/>
                <a:gd name="T14" fmla="*/ 9 w 9"/>
                <a:gd name="T15" fmla="*/ 2 h 35"/>
                <a:gd name="T16" fmla="*/ 8 w 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5">
                  <a:moveTo>
                    <a:pt x="8" y="0"/>
                  </a:moveTo>
                  <a:cubicBezTo>
                    <a:pt x="6" y="2"/>
                    <a:pt x="4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5"/>
                    <a:pt x="1" y="35"/>
                    <a:pt x="2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5" y="30"/>
                    <a:pt x="8" y="3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iṥlîdé">
              <a:extLst>
                <a:ext uri="{FF2B5EF4-FFF2-40B4-BE49-F238E27FC236}">
                  <a16:creationId xmlns:a16="http://schemas.microsoft.com/office/drawing/2014/main" id="{798988A4-0BCF-47AB-A9BE-D423066A2EAA}"/>
                </a:ext>
              </a:extLst>
            </p:cNvPr>
            <p:cNvSpPr/>
            <p:nvPr/>
          </p:nvSpPr>
          <p:spPr bwMode="auto">
            <a:xfrm>
              <a:off x="10589564" y="2418025"/>
              <a:ext cx="228818" cy="70171"/>
            </a:xfrm>
            <a:custGeom>
              <a:avLst/>
              <a:gdLst>
                <a:gd name="T0" fmla="*/ 165 w 171"/>
                <a:gd name="T1" fmla="*/ 0 h 52"/>
                <a:gd name="T2" fmla="*/ 33 w 171"/>
                <a:gd name="T3" fmla="*/ 18 h 52"/>
                <a:gd name="T4" fmla="*/ 0 w 171"/>
                <a:gd name="T5" fmla="*/ 52 h 52"/>
                <a:gd name="T6" fmla="*/ 147 w 171"/>
                <a:gd name="T7" fmla="*/ 24 h 52"/>
                <a:gd name="T8" fmla="*/ 171 w 171"/>
                <a:gd name="T9" fmla="*/ 0 h 52"/>
                <a:gd name="T10" fmla="*/ 165 w 17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2">
                  <a:moveTo>
                    <a:pt x="165" y="0"/>
                  </a:moveTo>
                  <a:cubicBezTo>
                    <a:pt x="118" y="0"/>
                    <a:pt x="72" y="8"/>
                    <a:pt x="33" y="18"/>
                  </a:cubicBezTo>
                  <a:cubicBezTo>
                    <a:pt x="24" y="30"/>
                    <a:pt x="13" y="41"/>
                    <a:pt x="0" y="52"/>
                  </a:cubicBezTo>
                  <a:cubicBezTo>
                    <a:pt x="38" y="41"/>
                    <a:pt x="91" y="27"/>
                    <a:pt x="147" y="24"/>
                  </a:cubicBezTo>
                  <a:cubicBezTo>
                    <a:pt x="156" y="17"/>
                    <a:pt x="164" y="9"/>
                    <a:pt x="171" y="0"/>
                  </a:cubicBezTo>
                  <a:cubicBezTo>
                    <a:pt x="169" y="0"/>
                    <a:pt x="167" y="0"/>
                    <a:pt x="16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îSlidê">
              <a:extLst>
                <a:ext uri="{FF2B5EF4-FFF2-40B4-BE49-F238E27FC236}">
                  <a16:creationId xmlns:a16="http://schemas.microsoft.com/office/drawing/2014/main" id="{0539901C-66C5-44A4-BF08-8D483717B9D1}"/>
                </a:ext>
              </a:extLst>
            </p:cNvPr>
            <p:cNvSpPr/>
            <p:nvPr/>
          </p:nvSpPr>
          <p:spPr bwMode="auto">
            <a:xfrm>
              <a:off x="10510241" y="2538535"/>
              <a:ext cx="1526" cy="4577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ï$ļïde">
              <a:extLst>
                <a:ext uri="{FF2B5EF4-FFF2-40B4-BE49-F238E27FC236}">
                  <a16:creationId xmlns:a16="http://schemas.microsoft.com/office/drawing/2014/main" id="{0917C7A3-F56E-4D7C-881A-D187AFAD0319}"/>
                </a:ext>
              </a:extLst>
            </p:cNvPr>
            <p:cNvSpPr/>
            <p:nvPr/>
          </p:nvSpPr>
          <p:spPr bwMode="auto">
            <a:xfrm>
              <a:off x="10566683" y="2442432"/>
              <a:ext cx="67120" cy="53391"/>
            </a:xfrm>
            <a:custGeom>
              <a:avLst/>
              <a:gdLst>
                <a:gd name="T0" fmla="*/ 50 w 50"/>
                <a:gd name="T1" fmla="*/ 0 h 40"/>
                <a:gd name="T2" fmla="*/ 37 w 50"/>
                <a:gd name="T3" fmla="*/ 4 h 40"/>
                <a:gd name="T4" fmla="*/ 0 w 50"/>
                <a:gd name="T5" fmla="*/ 40 h 40"/>
                <a:gd name="T6" fmla="*/ 17 w 50"/>
                <a:gd name="T7" fmla="*/ 34 h 40"/>
                <a:gd name="T8" fmla="*/ 50 w 5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50" y="0"/>
                  </a:moveTo>
                  <a:cubicBezTo>
                    <a:pt x="46" y="1"/>
                    <a:pt x="41" y="3"/>
                    <a:pt x="37" y="4"/>
                  </a:cubicBezTo>
                  <a:cubicBezTo>
                    <a:pt x="26" y="16"/>
                    <a:pt x="14" y="28"/>
                    <a:pt x="0" y="40"/>
                  </a:cubicBezTo>
                  <a:cubicBezTo>
                    <a:pt x="6" y="38"/>
                    <a:pt x="11" y="36"/>
                    <a:pt x="17" y="34"/>
                  </a:cubicBezTo>
                  <a:cubicBezTo>
                    <a:pt x="30" y="23"/>
                    <a:pt x="41" y="12"/>
                    <a:pt x="5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íSḻidê">
              <a:extLst>
                <a:ext uri="{FF2B5EF4-FFF2-40B4-BE49-F238E27FC236}">
                  <a16:creationId xmlns:a16="http://schemas.microsoft.com/office/drawing/2014/main" id="{BB847BC4-90AA-4292-BE37-BE68C518E682}"/>
                </a:ext>
              </a:extLst>
            </p:cNvPr>
            <p:cNvSpPr/>
            <p:nvPr/>
          </p:nvSpPr>
          <p:spPr bwMode="auto">
            <a:xfrm>
              <a:off x="10501088" y="2447008"/>
              <a:ext cx="115935" cy="97629"/>
            </a:xfrm>
            <a:custGeom>
              <a:avLst/>
              <a:gdLst>
                <a:gd name="T0" fmla="*/ 8 w 86"/>
                <a:gd name="T1" fmla="*/ 62 h 73"/>
                <a:gd name="T2" fmla="*/ 0 w 86"/>
                <a:gd name="T3" fmla="*/ 68 h 73"/>
                <a:gd name="T4" fmla="*/ 0 w 86"/>
                <a:gd name="T5" fmla="*/ 73 h 73"/>
                <a:gd name="T6" fmla="*/ 0 w 86"/>
                <a:gd name="T7" fmla="*/ 73 h 73"/>
                <a:gd name="T8" fmla="*/ 6 w 86"/>
                <a:gd name="T9" fmla="*/ 69 h 73"/>
                <a:gd name="T10" fmla="*/ 8 w 86"/>
                <a:gd name="T11" fmla="*/ 68 h 73"/>
                <a:gd name="T12" fmla="*/ 8 w 86"/>
                <a:gd name="T13" fmla="*/ 62 h 73"/>
                <a:gd name="T14" fmla="*/ 86 w 86"/>
                <a:gd name="T15" fmla="*/ 0 h 73"/>
                <a:gd name="T16" fmla="*/ 78 w 86"/>
                <a:gd name="T17" fmla="*/ 2 h 73"/>
                <a:gd name="T18" fmla="*/ 38 w 86"/>
                <a:gd name="T19" fmla="*/ 40 h 73"/>
                <a:gd name="T20" fmla="*/ 49 w 86"/>
                <a:gd name="T21" fmla="*/ 36 h 73"/>
                <a:gd name="T22" fmla="*/ 86 w 86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73">
                  <a:moveTo>
                    <a:pt x="8" y="62"/>
                  </a:moveTo>
                  <a:cubicBezTo>
                    <a:pt x="5" y="64"/>
                    <a:pt x="3" y="66"/>
                    <a:pt x="0" y="6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72"/>
                    <a:pt x="4" y="71"/>
                    <a:pt x="6" y="69"/>
                  </a:cubicBezTo>
                  <a:cubicBezTo>
                    <a:pt x="6" y="69"/>
                    <a:pt x="7" y="68"/>
                    <a:pt x="8" y="68"/>
                  </a:cubicBezTo>
                  <a:cubicBezTo>
                    <a:pt x="8" y="62"/>
                    <a:pt x="8" y="62"/>
                    <a:pt x="8" y="62"/>
                  </a:cubicBezTo>
                  <a:moveTo>
                    <a:pt x="86" y="0"/>
                  </a:moveTo>
                  <a:cubicBezTo>
                    <a:pt x="83" y="0"/>
                    <a:pt x="81" y="1"/>
                    <a:pt x="78" y="2"/>
                  </a:cubicBezTo>
                  <a:cubicBezTo>
                    <a:pt x="66" y="15"/>
                    <a:pt x="53" y="27"/>
                    <a:pt x="38" y="40"/>
                  </a:cubicBezTo>
                  <a:cubicBezTo>
                    <a:pt x="41" y="39"/>
                    <a:pt x="45" y="37"/>
                    <a:pt x="49" y="36"/>
                  </a:cubicBezTo>
                  <a:cubicBezTo>
                    <a:pt x="63" y="24"/>
                    <a:pt x="75" y="12"/>
                    <a:pt x="8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í$ḻîďe">
              <a:extLst>
                <a:ext uri="{FF2B5EF4-FFF2-40B4-BE49-F238E27FC236}">
                  <a16:creationId xmlns:a16="http://schemas.microsoft.com/office/drawing/2014/main" id="{2956454C-4E84-4E14-A2F2-0DA8749A5703}"/>
                </a:ext>
              </a:extLst>
            </p:cNvPr>
            <p:cNvSpPr/>
            <p:nvPr/>
          </p:nvSpPr>
          <p:spPr bwMode="auto">
            <a:xfrm>
              <a:off x="10501088" y="2450059"/>
              <a:ext cx="105257" cy="88476"/>
            </a:xfrm>
            <a:custGeom>
              <a:avLst/>
              <a:gdLst>
                <a:gd name="T0" fmla="*/ 78 w 78"/>
                <a:gd name="T1" fmla="*/ 0 h 66"/>
                <a:gd name="T2" fmla="*/ 5 w 78"/>
                <a:gd name="T3" fmla="*/ 25 h 66"/>
                <a:gd name="T4" fmla="*/ 2 w 78"/>
                <a:gd name="T5" fmla="*/ 34 h 66"/>
                <a:gd name="T6" fmla="*/ 0 w 78"/>
                <a:gd name="T7" fmla="*/ 66 h 66"/>
                <a:gd name="T8" fmla="*/ 8 w 78"/>
                <a:gd name="T9" fmla="*/ 60 h 66"/>
                <a:gd name="T10" fmla="*/ 9 w 78"/>
                <a:gd name="T11" fmla="*/ 49 h 66"/>
                <a:gd name="T12" fmla="*/ 38 w 78"/>
                <a:gd name="T13" fmla="*/ 38 h 66"/>
                <a:gd name="T14" fmla="*/ 78 w 78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6">
                  <a:moveTo>
                    <a:pt x="78" y="0"/>
                  </a:moveTo>
                  <a:cubicBezTo>
                    <a:pt x="41" y="10"/>
                    <a:pt x="14" y="21"/>
                    <a:pt x="5" y="25"/>
                  </a:cubicBezTo>
                  <a:cubicBezTo>
                    <a:pt x="4" y="28"/>
                    <a:pt x="3" y="31"/>
                    <a:pt x="2" y="3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" y="64"/>
                    <a:pt x="5" y="62"/>
                    <a:pt x="8" y="6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19" y="45"/>
                    <a:pt x="38" y="38"/>
                  </a:cubicBezTo>
                  <a:cubicBezTo>
                    <a:pt x="53" y="25"/>
                    <a:pt x="66" y="13"/>
                    <a:pt x="78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ïsḷïďê">
              <a:extLst>
                <a:ext uri="{FF2B5EF4-FFF2-40B4-BE49-F238E27FC236}">
                  <a16:creationId xmlns:a16="http://schemas.microsoft.com/office/drawing/2014/main" id="{4C10DADC-937C-479B-B9F7-C4514465072F}"/>
                </a:ext>
              </a:extLst>
            </p:cNvPr>
            <p:cNvSpPr/>
            <p:nvPr/>
          </p:nvSpPr>
          <p:spPr bwMode="auto">
            <a:xfrm>
              <a:off x="10504139" y="2483619"/>
              <a:ext cx="4577" cy="12204"/>
            </a:xfrm>
            <a:custGeom>
              <a:avLst/>
              <a:gdLst>
                <a:gd name="T0" fmla="*/ 3 w 3"/>
                <a:gd name="T1" fmla="*/ 0 h 9"/>
                <a:gd name="T2" fmla="*/ 0 w 3"/>
                <a:gd name="T3" fmla="*/ 1 h 9"/>
                <a:gd name="T4" fmla="*/ 0 w 3"/>
                <a:gd name="T5" fmla="*/ 9 h 9"/>
                <a:gd name="T6" fmla="*/ 3 w 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ïṧḻiḍê">
              <a:extLst>
                <a:ext uri="{FF2B5EF4-FFF2-40B4-BE49-F238E27FC236}">
                  <a16:creationId xmlns:a16="http://schemas.microsoft.com/office/drawing/2014/main" id="{9AC533C3-4A17-4FA2-8F80-2A89BB33DECD}"/>
                </a:ext>
              </a:extLst>
            </p:cNvPr>
            <p:cNvSpPr/>
            <p:nvPr/>
          </p:nvSpPr>
          <p:spPr bwMode="auto">
            <a:xfrm>
              <a:off x="10501088" y="2579723"/>
              <a:ext cx="9153" cy="10679"/>
            </a:xfrm>
            <a:custGeom>
              <a:avLst/>
              <a:gdLst>
                <a:gd name="T0" fmla="*/ 6 w 6"/>
                <a:gd name="T1" fmla="*/ 0 h 8"/>
                <a:gd name="T2" fmla="*/ 2 w 6"/>
                <a:gd name="T3" fmla="*/ 0 h 8"/>
                <a:gd name="T4" fmla="*/ 0 w 6"/>
                <a:gd name="T5" fmla="*/ 5 h 8"/>
                <a:gd name="T6" fmla="*/ 5 w 6"/>
                <a:gd name="T7" fmla="*/ 8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4" y="7"/>
                    <a:pt x="5" y="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ïşlïḓè">
              <a:extLst>
                <a:ext uri="{FF2B5EF4-FFF2-40B4-BE49-F238E27FC236}">
                  <a16:creationId xmlns:a16="http://schemas.microsoft.com/office/drawing/2014/main" id="{B0061A76-F9F6-4152-B06F-AAA558E13337}"/>
                </a:ext>
              </a:extLst>
            </p:cNvPr>
            <p:cNvSpPr/>
            <p:nvPr/>
          </p:nvSpPr>
          <p:spPr bwMode="auto">
            <a:xfrm>
              <a:off x="10569734" y="2450059"/>
              <a:ext cx="466789" cy="160173"/>
            </a:xfrm>
            <a:custGeom>
              <a:avLst/>
              <a:gdLst>
                <a:gd name="T0" fmla="*/ 186 w 349"/>
                <a:gd name="T1" fmla="*/ 0 h 120"/>
                <a:gd name="T2" fmla="*/ 162 w 349"/>
                <a:gd name="T3" fmla="*/ 0 h 120"/>
                <a:gd name="T4" fmla="*/ 2 w 349"/>
                <a:gd name="T5" fmla="*/ 71 h 120"/>
                <a:gd name="T6" fmla="*/ 0 w 349"/>
                <a:gd name="T7" fmla="*/ 90 h 120"/>
                <a:gd name="T8" fmla="*/ 82 w 349"/>
                <a:gd name="T9" fmla="*/ 85 h 120"/>
                <a:gd name="T10" fmla="*/ 264 w 349"/>
                <a:gd name="T11" fmla="*/ 120 h 120"/>
                <a:gd name="T12" fmla="*/ 349 w 349"/>
                <a:gd name="T13" fmla="*/ 48 h 120"/>
                <a:gd name="T14" fmla="*/ 186 w 34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120">
                  <a:moveTo>
                    <a:pt x="186" y="0"/>
                  </a:moveTo>
                  <a:cubicBezTo>
                    <a:pt x="178" y="0"/>
                    <a:pt x="170" y="0"/>
                    <a:pt x="162" y="0"/>
                  </a:cubicBezTo>
                  <a:cubicBezTo>
                    <a:pt x="126" y="32"/>
                    <a:pt x="75" y="59"/>
                    <a:pt x="2" y="71"/>
                  </a:cubicBezTo>
                  <a:cubicBezTo>
                    <a:pt x="2" y="77"/>
                    <a:pt x="1" y="83"/>
                    <a:pt x="0" y="90"/>
                  </a:cubicBezTo>
                  <a:cubicBezTo>
                    <a:pt x="23" y="87"/>
                    <a:pt x="51" y="85"/>
                    <a:pt x="82" y="85"/>
                  </a:cubicBezTo>
                  <a:cubicBezTo>
                    <a:pt x="140" y="85"/>
                    <a:pt x="207" y="92"/>
                    <a:pt x="264" y="120"/>
                  </a:cubicBezTo>
                  <a:cubicBezTo>
                    <a:pt x="310" y="97"/>
                    <a:pt x="337" y="65"/>
                    <a:pt x="349" y="48"/>
                  </a:cubicBezTo>
                  <a:cubicBezTo>
                    <a:pt x="302" y="12"/>
                    <a:pt x="244" y="0"/>
                    <a:pt x="186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islide">
              <a:extLst>
                <a:ext uri="{FF2B5EF4-FFF2-40B4-BE49-F238E27FC236}">
                  <a16:creationId xmlns:a16="http://schemas.microsoft.com/office/drawing/2014/main" id="{8CCDDB10-9542-49CC-BD3B-F1AC786875D6}"/>
                </a:ext>
              </a:extLst>
            </p:cNvPr>
            <p:cNvSpPr/>
            <p:nvPr/>
          </p:nvSpPr>
          <p:spPr bwMode="auto">
            <a:xfrm>
              <a:off x="10510241" y="2543112"/>
              <a:ext cx="62544" cy="36611"/>
            </a:xfrm>
            <a:custGeom>
              <a:avLst/>
              <a:gdLst>
                <a:gd name="T0" fmla="*/ 1 w 47"/>
                <a:gd name="T1" fmla="*/ 0 h 28"/>
                <a:gd name="T2" fmla="*/ 0 w 47"/>
                <a:gd name="T3" fmla="*/ 28 h 28"/>
                <a:gd name="T4" fmla="*/ 45 w 47"/>
                <a:gd name="T5" fmla="*/ 21 h 28"/>
                <a:gd name="T6" fmla="*/ 47 w 47"/>
                <a:gd name="T7" fmla="*/ 2 h 28"/>
                <a:gd name="T8" fmla="*/ 8 w 47"/>
                <a:gd name="T9" fmla="*/ 6 h 28"/>
                <a:gd name="T10" fmla="*/ 7 w 47"/>
                <a:gd name="T11" fmla="*/ 1 h 28"/>
                <a:gd name="T12" fmla="*/ 4 w 47"/>
                <a:gd name="T13" fmla="*/ 2 h 28"/>
                <a:gd name="T14" fmla="*/ 1 w 47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23" y="23"/>
                    <a:pt x="45" y="21"/>
                  </a:cubicBezTo>
                  <a:cubicBezTo>
                    <a:pt x="46" y="14"/>
                    <a:pt x="47" y="8"/>
                    <a:pt x="47" y="2"/>
                  </a:cubicBezTo>
                  <a:cubicBezTo>
                    <a:pt x="35" y="3"/>
                    <a:pt x="22" y="5"/>
                    <a:pt x="8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işľíḋê">
              <a:extLst>
                <a:ext uri="{FF2B5EF4-FFF2-40B4-BE49-F238E27FC236}">
                  <a16:creationId xmlns:a16="http://schemas.microsoft.com/office/drawing/2014/main" id="{767AAD19-3380-400F-A648-BE98D0D00F1D}"/>
                </a:ext>
              </a:extLst>
            </p:cNvPr>
            <p:cNvSpPr/>
            <p:nvPr/>
          </p:nvSpPr>
          <p:spPr bwMode="auto">
            <a:xfrm>
              <a:off x="10519393" y="2450059"/>
              <a:ext cx="266955" cy="100680"/>
            </a:xfrm>
            <a:custGeom>
              <a:avLst/>
              <a:gdLst>
                <a:gd name="T0" fmla="*/ 200 w 200"/>
                <a:gd name="T1" fmla="*/ 0 h 75"/>
                <a:gd name="T2" fmla="*/ 53 w 200"/>
                <a:gd name="T3" fmla="*/ 28 h 75"/>
                <a:gd name="T4" fmla="*/ 0 w 200"/>
                <a:gd name="T5" fmla="*/ 70 h 75"/>
                <a:gd name="T6" fmla="*/ 1 w 200"/>
                <a:gd name="T7" fmla="*/ 75 h 75"/>
                <a:gd name="T8" fmla="*/ 40 w 200"/>
                <a:gd name="T9" fmla="*/ 71 h 75"/>
                <a:gd name="T10" fmla="*/ 200 w 20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5">
                  <a:moveTo>
                    <a:pt x="200" y="0"/>
                  </a:moveTo>
                  <a:cubicBezTo>
                    <a:pt x="144" y="3"/>
                    <a:pt x="91" y="17"/>
                    <a:pt x="53" y="28"/>
                  </a:cubicBezTo>
                  <a:cubicBezTo>
                    <a:pt x="38" y="43"/>
                    <a:pt x="20" y="56"/>
                    <a:pt x="0" y="7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5" y="74"/>
                    <a:pt x="28" y="72"/>
                    <a:pt x="40" y="71"/>
                  </a:cubicBezTo>
                  <a:cubicBezTo>
                    <a:pt x="113" y="59"/>
                    <a:pt x="164" y="32"/>
                    <a:pt x="20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ïs1iḋê">
              <a:extLst>
                <a:ext uri="{FF2B5EF4-FFF2-40B4-BE49-F238E27FC236}">
                  <a16:creationId xmlns:a16="http://schemas.microsoft.com/office/drawing/2014/main" id="{659CE7D1-5FB6-4165-9721-67E960C6BBCE}"/>
                </a:ext>
              </a:extLst>
            </p:cNvPr>
            <p:cNvSpPr/>
            <p:nvPr/>
          </p:nvSpPr>
          <p:spPr bwMode="auto">
            <a:xfrm>
              <a:off x="10511767" y="2535484"/>
              <a:ext cx="7628" cy="9153"/>
            </a:xfrm>
            <a:custGeom>
              <a:avLst/>
              <a:gdLst>
                <a:gd name="T0" fmla="*/ 3 w 6"/>
                <a:gd name="T1" fmla="*/ 0 h 7"/>
                <a:gd name="T2" fmla="*/ 1 w 6"/>
                <a:gd name="T3" fmla="*/ 2 h 7"/>
                <a:gd name="T4" fmla="*/ 0 w 6"/>
                <a:gd name="T5" fmla="*/ 5 h 7"/>
                <a:gd name="T6" fmla="*/ 3 w 6"/>
                <a:gd name="T7" fmla="*/ 7 h 7"/>
                <a:gd name="T8" fmla="*/ 6 w 6"/>
                <a:gd name="T9" fmla="*/ 6 h 7"/>
                <a:gd name="T10" fmla="*/ 3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işlïďè">
              <a:extLst>
                <a:ext uri="{FF2B5EF4-FFF2-40B4-BE49-F238E27FC236}">
                  <a16:creationId xmlns:a16="http://schemas.microsoft.com/office/drawing/2014/main" id="{7E457DA4-F77F-40D3-9F72-8EE06B489A77}"/>
                </a:ext>
              </a:extLst>
            </p:cNvPr>
            <p:cNvSpPr/>
            <p:nvPr/>
          </p:nvSpPr>
          <p:spPr bwMode="auto">
            <a:xfrm>
              <a:off x="10514817" y="2488196"/>
              <a:ext cx="74748" cy="54916"/>
            </a:xfrm>
            <a:custGeom>
              <a:avLst/>
              <a:gdLst>
                <a:gd name="T0" fmla="*/ 56 w 56"/>
                <a:gd name="T1" fmla="*/ 0 h 42"/>
                <a:gd name="T2" fmla="*/ 39 w 56"/>
                <a:gd name="T3" fmla="*/ 6 h 42"/>
                <a:gd name="T4" fmla="*/ 0 w 56"/>
                <a:gd name="T5" fmla="*/ 36 h 42"/>
                <a:gd name="T6" fmla="*/ 3 w 56"/>
                <a:gd name="T7" fmla="*/ 42 h 42"/>
                <a:gd name="T8" fmla="*/ 56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56" y="0"/>
                  </a:moveTo>
                  <a:cubicBezTo>
                    <a:pt x="50" y="2"/>
                    <a:pt x="45" y="4"/>
                    <a:pt x="39" y="6"/>
                  </a:cubicBezTo>
                  <a:cubicBezTo>
                    <a:pt x="28" y="16"/>
                    <a:pt x="15" y="26"/>
                    <a:pt x="0" y="3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3" y="28"/>
                    <a:pt x="41" y="15"/>
                    <a:pt x="56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i$ļïde">
              <a:extLst>
                <a:ext uri="{FF2B5EF4-FFF2-40B4-BE49-F238E27FC236}">
                  <a16:creationId xmlns:a16="http://schemas.microsoft.com/office/drawing/2014/main" id="{397CF2DF-660A-4194-A3FF-070C0909C407}"/>
                </a:ext>
              </a:extLst>
            </p:cNvPr>
            <p:cNvSpPr/>
            <p:nvPr/>
          </p:nvSpPr>
          <p:spPr bwMode="auto">
            <a:xfrm>
              <a:off x="10511767" y="2495823"/>
              <a:ext cx="54916" cy="42713"/>
            </a:xfrm>
            <a:custGeom>
              <a:avLst/>
              <a:gdLst>
                <a:gd name="T0" fmla="*/ 41 w 41"/>
                <a:gd name="T1" fmla="*/ 0 h 32"/>
                <a:gd name="T2" fmla="*/ 30 w 41"/>
                <a:gd name="T3" fmla="*/ 4 h 32"/>
                <a:gd name="T4" fmla="*/ 0 w 41"/>
                <a:gd name="T5" fmla="*/ 26 h 32"/>
                <a:gd name="T6" fmla="*/ 0 w 41"/>
                <a:gd name="T7" fmla="*/ 32 h 32"/>
                <a:gd name="T8" fmla="*/ 2 w 41"/>
                <a:gd name="T9" fmla="*/ 30 h 32"/>
                <a:gd name="T10" fmla="*/ 41 w 4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2">
                  <a:moveTo>
                    <a:pt x="41" y="0"/>
                  </a:moveTo>
                  <a:cubicBezTo>
                    <a:pt x="37" y="1"/>
                    <a:pt x="33" y="3"/>
                    <a:pt x="30" y="4"/>
                  </a:cubicBezTo>
                  <a:cubicBezTo>
                    <a:pt x="21" y="12"/>
                    <a:pt x="11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1"/>
                    <a:pt x="1" y="31"/>
                    <a:pt x="2" y="30"/>
                  </a:cubicBezTo>
                  <a:cubicBezTo>
                    <a:pt x="17" y="20"/>
                    <a:pt x="30" y="10"/>
                    <a:pt x="4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íṥľîḍê">
              <a:extLst>
                <a:ext uri="{FF2B5EF4-FFF2-40B4-BE49-F238E27FC236}">
                  <a16:creationId xmlns:a16="http://schemas.microsoft.com/office/drawing/2014/main" id="{C5E69695-BF0E-463D-8F53-2DDE259148B2}"/>
                </a:ext>
              </a:extLst>
            </p:cNvPr>
            <p:cNvSpPr/>
            <p:nvPr/>
          </p:nvSpPr>
          <p:spPr bwMode="auto">
            <a:xfrm>
              <a:off x="10511767" y="2500399"/>
              <a:ext cx="41188" cy="30509"/>
            </a:xfrm>
            <a:custGeom>
              <a:avLst/>
              <a:gdLst>
                <a:gd name="T0" fmla="*/ 30 w 30"/>
                <a:gd name="T1" fmla="*/ 0 h 22"/>
                <a:gd name="T2" fmla="*/ 1 w 30"/>
                <a:gd name="T3" fmla="*/ 11 h 22"/>
                <a:gd name="T4" fmla="*/ 0 w 30"/>
                <a:gd name="T5" fmla="*/ 22 h 22"/>
                <a:gd name="T6" fmla="*/ 30 w 3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30" y="0"/>
                  </a:moveTo>
                  <a:cubicBezTo>
                    <a:pt x="11" y="7"/>
                    <a:pt x="1" y="11"/>
                    <a:pt x="1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15"/>
                    <a:pt x="21" y="8"/>
                    <a:pt x="30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iṧ1íḓê">
              <a:extLst>
                <a:ext uri="{FF2B5EF4-FFF2-40B4-BE49-F238E27FC236}">
                  <a16:creationId xmlns:a16="http://schemas.microsoft.com/office/drawing/2014/main" id="{3A85908D-5B12-485C-B582-A5D32FFBFFAE}"/>
                </a:ext>
              </a:extLst>
            </p:cNvPr>
            <p:cNvSpPr/>
            <p:nvPr/>
          </p:nvSpPr>
          <p:spPr bwMode="auto">
            <a:xfrm>
              <a:off x="10508716" y="2564469"/>
              <a:ext cx="414924" cy="85426"/>
            </a:xfrm>
            <a:custGeom>
              <a:avLst/>
              <a:gdLst>
                <a:gd name="T0" fmla="*/ 128 w 310"/>
                <a:gd name="T1" fmla="*/ 0 h 64"/>
                <a:gd name="T2" fmla="*/ 46 w 310"/>
                <a:gd name="T3" fmla="*/ 5 h 64"/>
                <a:gd name="T4" fmla="*/ 1 w 310"/>
                <a:gd name="T5" fmla="*/ 12 h 64"/>
                <a:gd name="T6" fmla="*/ 0 w 310"/>
                <a:gd name="T7" fmla="*/ 20 h 64"/>
                <a:gd name="T8" fmla="*/ 186 w 310"/>
                <a:gd name="T9" fmla="*/ 64 h 64"/>
                <a:gd name="T10" fmla="*/ 310 w 310"/>
                <a:gd name="T11" fmla="*/ 35 h 64"/>
                <a:gd name="T12" fmla="*/ 128 w 31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64">
                  <a:moveTo>
                    <a:pt x="128" y="0"/>
                  </a:moveTo>
                  <a:cubicBezTo>
                    <a:pt x="97" y="0"/>
                    <a:pt x="69" y="2"/>
                    <a:pt x="46" y="5"/>
                  </a:cubicBezTo>
                  <a:cubicBezTo>
                    <a:pt x="24" y="7"/>
                    <a:pt x="8" y="10"/>
                    <a:pt x="1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3" y="52"/>
                    <a:pt x="135" y="64"/>
                    <a:pt x="186" y="64"/>
                  </a:cubicBezTo>
                  <a:cubicBezTo>
                    <a:pt x="237" y="64"/>
                    <a:pt x="278" y="52"/>
                    <a:pt x="310" y="35"/>
                  </a:cubicBezTo>
                  <a:cubicBezTo>
                    <a:pt x="253" y="7"/>
                    <a:pt x="186" y="0"/>
                    <a:pt x="128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íṩľiḍe">
              <a:extLst>
                <a:ext uri="{FF2B5EF4-FFF2-40B4-BE49-F238E27FC236}">
                  <a16:creationId xmlns:a16="http://schemas.microsoft.com/office/drawing/2014/main" id="{5271370B-2C06-4F0C-AC5E-0F1413FEAB17}"/>
                </a:ext>
              </a:extLst>
            </p:cNvPr>
            <p:cNvSpPr/>
            <p:nvPr/>
          </p:nvSpPr>
          <p:spPr bwMode="auto">
            <a:xfrm>
              <a:off x="10507190" y="2344803"/>
              <a:ext cx="549164" cy="440857"/>
            </a:xfrm>
            <a:custGeom>
              <a:avLst/>
              <a:gdLst>
                <a:gd name="T0" fmla="*/ 5 w 410"/>
                <a:gd name="T1" fmla="*/ 118 h 330"/>
                <a:gd name="T2" fmla="*/ 410 w 410"/>
                <a:gd name="T3" fmla="*/ 128 h 330"/>
                <a:gd name="T4" fmla="*/ 0 w 410"/>
                <a:gd name="T5" fmla="*/ 193 h 330"/>
                <a:gd name="T6" fmla="*/ 5 w 410"/>
                <a:gd name="T7" fmla="*/ 11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330">
                  <a:moveTo>
                    <a:pt x="5" y="118"/>
                  </a:moveTo>
                  <a:cubicBezTo>
                    <a:pt x="5" y="118"/>
                    <a:pt x="271" y="0"/>
                    <a:pt x="410" y="128"/>
                  </a:cubicBezTo>
                  <a:cubicBezTo>
                    <a:pt x="410" y="128"/>
                    <a:pt x="301" y="330"/>
                    <a:pt x="0" y="193"/>
                  </a:cubicBezTo>
                  <a:lnTo>
                    <a:pt x="5" y="118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îsḻíďé">
              <a:extLst>
                <a:ext uri="{FF2B5EF4-FFF2-40B4-BE49-F238E27FC236}">
                  <a16:creationId xmlns:a16="http://schemas.microsoft.com/office/drawing/2014/main" id="{BA6A461B-A56E-4EC7-A164-64BE9AA8B7C5}"/>
                </a:ext>
              </a:extLst>
            </p:cNvPr>
            <p:cNvSpPr/>
            <p:nvPr/>
          </p:nvSpPr>
          <p:spPr bwMode="auto">
            <a:xfrm>
              <a:off x="9930568" y="3424826"/>
              <a:ext cx="450010" cy="410348"/>
            </a:xfrm>
            <a:custGeom>
              <a:avLst/>
              <a:gdLst>
                <a:gd name="T0" fmla="*/ 99 w 336"/>
                <a:gd name="T1" fmla="*/ 69 h 307"/>
                <a:gd name="T2" fmla="*/ 298 w 336"/>
                <a:gd name="T3" fmla="*/ 46 h 307"/>
                <a:gd name="T4" fmla="*/ 237 w 336"/>
                <a:gd name="T5" fmla="*/ 237 h 307"/>
                <a:gd name="T6" fmla="*/ 38 w 336"/>
                <a:gd name="T7" fmla="*/ 260 h 307"/>
                <a:gd name="T8" fmla="*/ 99 w 336"/>
                <a:gd name="T9" fmla="*/ 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07">
                  <a:moveTo>
                    <a:pt x="99" y="69"/>
                  </a:moveTo>
                  <a:cubicBezTo>
                    <a:pt x="171" y="10"/>
                    <a:pt x="260" y="0"/>
                    <a:pt x="298" y="46"/>
                  </a:cubicBezTo>
                  <a:cubicBezTo>
                    <a:pt x="336" y="93"/>
                    <a:pt x="309" y="178"/>
                    <a:pt x="237" y="237"/>
                  </a:cubicBezTo>
                  <a:cubicBezTo>
                    <a:pt x="165" y="296"/>
                    <a:pt x="76" y="307"/>
                    <a:pt x="38" y="260"/>
                  </a:cubicBezTo>
                  <a:cubicBezTo>
                    <a:pt x="0" y="214"/>
                    <a:pt x="27" y="129"/>
                    <a:pt x="99" y="69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ísḷíďè">
              <a:extLst>
                <a:ext uri="{FF2B5EF4-FFF2-40B4-BE49-F238E27FC236}">
                  <a16:creationId xmlns:a16="http://schemas.microsoft.com/office/drawing/2014/main" id="{C42EA433-749A-47C7-B077-78B14404BFCE}"/>
                </a:ext>
              </a:extLst>
            </p:cNvPr>
            <p:cNvSpPr/>
            <p:nvPr/>
          </p:nvSpPr>
          <p:spPr bwMode="auto">
            <a:xfrm>
              <a:off x="10269219" y="3165498"/>
              <a:ext cx="417975" cy="395094"/>
            </a:xfrm>
            <a:custGeom>
              <a:avLst/>
              <a:gdLst>
                <a:gd name="T0" fmla="*/ 0 w 313"/>
                <a:gd name="T1" fmla="*/ 227 h 296"/>
                <a:gd name="T2" fmla="*/ 313 w 313"/>
                <a:gd name="T3" fmla="*/ 50 h 296"/>
                <a:gd name="T4" fmla="*/ 24 w 313"/>
                <a:gd name="T5" fmla="*/ 296 h 296"/>
                <a:gd name="T6" fmla="*/ 0 w 313"/>
                <a:gd name="T7" fmla="*/ 2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296">
                  <a:moveTo>
                    <a:pt x="0" y="227"/>
                  </a:moveTo>
                  <a:cubicBezTo>
                    <a:pt x="0" y="227"/>
                    <a:pt x="160" y="0"/>
                    <a:pt x="313" y="50"/>
                  </a:cubicBezTo>
                  <a:cubicBezTo>
                    <a:pt x="313" y="50"/>
                    <a:pt x="304" y="279"/>
                    <a:pt x="24" y="296"/>
                  </a:cubicBezTo>
                  <a:cubicBezTo>
                    <a:pt x="0" y="227"/>
                    <a:pt x="0" y="227"/>
                    <a:pt x="0" y="227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ïṧ1íḍé">
              <a:extLst>
                <a:ext uri="{FF2B5EF4-FFF2-40B4-BE49-F238E27FC236}">
                  <a16:creationId xmlns:a16="http://schemas.microsoft.com/office/drawing/2014/main" id="{5F92264F-E4E1-458D-BADB-3C00464FF8D5}"/>
                </a:ext>
              </a:extLst>
            </p:cNvPr>
            <p:cNvSpPr/>
            <p:nvPr/>
          </p:nvSpPr>
          <p:spPr bwMode="auto">
            <a:xfrm>
              <a:off x="10461426" y="3084649"/>
              <a:ext cx="48815" cy="178479"/>
            </a:xfrm>
            <a:custGeom>
              <a:avLst/>
              <a:gdLst>
                <a:gd name="T0" fmla="*/ 4 w 36"/>
                <a:gd name="T1" fmla="*/ 0 h 134"/>
                <a:gd name="T2" fmla="*/ 0 w 36"/>
                <a:gd name="T3" fmla="*/ 1 h 134"/>
                <a:gd name="T4" fmla="*/ 20 w 36"/>
                <a:gd name="T5" fmla="*/ 134 h 134"/>
                <a:gd name="T6" fmla="*/ 31 w 36"/>
                <a:gd name="T7" fmla="*/ 128 h 134"/>
                <a:gd name="T8" fmla="*/ 14 w 36"/>
                <a:gd name="T9" fmla="*/ 8 h 134"/>
                <a:gd name="T10" fmla="*/ 4 w 36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3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6" y="12"/>
                    <a:pt x="28" y="66"/>
                    <a:pt x="20" y="134"/>
                  </a:cubicBezTo>
                  <a:cubicBezTo>
                    <a:pt x="23" y="132"/>
                    <a:pt x="27" y="130"/>
                    <a:pt x="31" y="128"/>
                  </a:cubicBezTo>
                  <a:cubicBezTo>
                    <a:pt x="36" y="72"/>
                    <a:pt x="21" y="26"/>
                    <a:pt x="14" y="8"/>
                  </a:cubicBezTo>
                  <a:cubicBezTo>
                    <a:pt x="11" y="5"/>
                    <a:pt x="7" y="3"/>
                    <a:pt x="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ïsḷíḋe">
              <a:extLst>
                <a:ext uri="{FF2B5EF4-FFF2-40B4-BE49-F238E27FC236}">
                  <a16:creationId xmlns:a16="http://schemas.microsoft.com/office/drawing/2014/main" id="{317D7C87-901D-4D04-ABB7-C176C43B5551}"/>
                </a:ext>
              </a:extLst>
            </p:cNvPr>
            <p:cNvSpPr/>
            <p:nvPr/>
          </p:nvSpPr>
          <p:spPr bwMode="auto">
            <a:xfrm>
              <a:off x="10467528" y="3081598"/>
              <a:ext cx="12204" cy="13730"/>
            </a:xfrm>
            <a:custGeom>
              <a:avLst/>
              <a:gdLst>
                <a:gd name="T0" fmla="*/ 6 w 10"/>
                <a:gd name="T1" fmla="*/ 0 h 10"/>
                <a:gd name="T2" fmla="*/ 0 w 10"/>
                <a:gd name="T3" fmla="*/ 2 h 10"/>
                <a:gd name="T4" fmla="*/ 10 w 10"/>
                <a:gd name="T5" fmla="*/ 10 h 10"/>
                <a:gd name="T6" fmla="*/ 6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3" y="5"/>
                    <a:pt x="7" y="7"/>
                    <a:pt x="10" y="10"/>
                  </a:cubicBezTo>
                  <a:cubicBezTo>
                    <a:pt x="7" y="4"/>
                    <a:pt x="6" y="0"/>
                    <a:pt x="6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ísḻîḑê">
              <a:extLst>
                <a:ext uri="{FF2B5EF4-FFF2-40B4-BE49-F238E27FC236}">
                  <a16:creationId xmlns:a16="http://schemas.microsoft.com/office/drawing/2014/main" id="{E4FC3A2A-1511-4DD0-B59E-90446366811E}"/>
                </a:ext>
              </a:extLst>
            </p:cNvPr>
            <p:cNvSpPr/>
            <p:nvPr/>
          </p:nvSpPr>
          <p:spPr bwMode="auto">
            <a:xfrm>
              <a:off x="10397357" y="3255500"/>
              <a:ext cx="105257" cy="204411"/>
            </a:xfrm>
            <a:custGeom>
              <a:avLst/>
              <a:gdLst>
                <a:gd name="T0" fmla="*/ 79 w 79"/>
                <a:gd name="T1" fmla="*/ 0 h 153"/>
                <a:gd name="T2" fmla="*/ 68 w 79"/>
                <a:gd name="T3" fmla="*/ 6 h 153"/>
                <a:gd name="T4" fmla="*/ 0 w 79"/>
                <a:gd name="T5" fmla="*/ 153 h 153"/>
                <a:gd name="T6" fmla="*/ 14 w 79"/>
                <a:gd name="T7" fmla="*/ 149 h 153"/>
                <a:gd name="T8" fmla="*/ 79 w 7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0"/>
                  </a:moveTo>
                  <a:cubicBezTo>
                    <a:pt x="75" y="2"/>
                    <a:pt x="71" y="4"/>
                    <a:pt x="68" y="6"/>
                  </a:cubicBezTo>
                  <a:cubicBezTo>
                    <a:pt x="63" y="51"/>
                    <a:pt x="44" y="103"/>
                    <a:pt x="0" y="153"/>
                  </a:cubicBezTo>
                  <a:cubicBezTo>
                    <a:pt x="5" y="151"/>
                    <a:pt x="9" y="150"/>
                    <a:pt x="14" y="149"/>
                  </a:cubicBezTo>
                  <a:cubicBezTo>
                    <a:pt x="58" y="98"/>
                    <a:pt x="75" y="46"/>
                    <a:pt x="79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î$ḻiďé">
              <a:extLst>
                <a:ext uri="{FF2B5EF4-FFF2-40B4-BE49-F238E27FC236}">
                  <a16:creationId xmlns:a16="http://schemas.microsoft.com/office/drawing/2014/main" id="{75AAC96A-6DF4-4426-AB69-3EC4A465BB45}"/>
                </a:ext>
              </a:extLst>
            </p:cNvPr>
            <p:cNvSpPr/>
            <p:nvPr/>
          </p:nvSpPr>
          <p:spPr bwMode="auto">
            <a:xfrm>
              <a:off x="10208200" y="3081598"/>
              <a:ext cx="390517" cy="474417"/>
            </a:xfrm>
            <a:custGeom>
              <a:avLst/>
              <a:gdLst>
                <a:gd name="T0" fmla="*/ 0 w 291"/>
                <a:gd name="T1" fmla="*/ 306 h 355"/>
                <a:gd name="T2" fmla="*/ 188 w 291"/>
                <a:gd name="T3" fmla="*/ 0 h 355"/>
                <a:gd name="T4" fmla="*/ 54 w 291"/>
                <a:gd name="T5" fmla="*/ 355 h 355"/>
                <a:gd name="T6" fmla="*/ 0 w 291"/>
                <a:gd name="T7" fmla="*/ 30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355">
                  <a:moveTo>
                    <a:pt x="0" y="306"/>
                  </a:moveTo>
                  <a:cubicBezTo>
                    <a:pt x="0" y="306"/>
                    <a:pt x="30" y="30"/>
                    <a:pt x="188" y="0"/>
                  </a:cubicBezTo>
                  <a:cubicBezTo>
                    <a:pt x="188" y="0"/>
                    <a:pt x="291" y="205"/>
                    <a:pt x="54" y="355"/>
                  </a:cubicBezTo>
                  <a:cubicBezTo>
                    <a:pt x="0" y="306"/>
                    <a:pt x="0" y="306"/>
                    <a:pt x="0" y="3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isļïḑè">
              <a:extLst>
                <a:ext uri="{FF2B5EF4-FFF2-40B4-BE49-F238E27FC236}">
                  <a16:creationId xmlns:a16="http://schemas.microsoft.com/office/drawing/2014/main" id="{9FB4F5B1-412C-4B39-8FBE-78CD139BE95D}"/>
                </a:ext>
              </a:extLst>
            </p:cNvPr>
            <p:cNvSpPr/>
            <p:nvPr/>
          </p:nvSpPr>
          <p:spPr bwMode="auto">
            <a:xfrm>
              <a:off x="10289050" y="3075496"/>
              <a:ext cx="170851" cy="140342"/>
            </a:xfrm>
            <a:custGeom>
              <a:avLst/>
              <a:gdLst>
                <a:gd name="T0" fmla="*/ 43 w 128"/>
                <a:gd name="T1" fmla="*/ 46 h 105"/>
                <a:gd name="T2" fmla="*/ 6 w 128"/>
                <a:gd name="T3" fmla="*/ 95 h 105"/>
                <a:gd name="T4" fmla="*/ 0 w 128"/>
                <a:gd name="T5" fmla="*/ 105 h 105"/>
                <a:gd name="T6" fmla="*/ 0 w 128"/>
                <a:gd name="T7" fmla="*/ 105 h 105"/>
                <a:gd name="T8" fmla="*/ 6 w 128"/>
                <a:gd name="T9" fmla="*/ 95 h 105"/>
                <a:gd name="T10" fmla="*/ 8 w 128"/>
                <a:gd name="T11" fmla="*/ 99 h 105"/>
                <a:gd name="T12" fmla="*/ 47 w 128"/>
                <a:gd name="T13" fmla="*/ 49 h 105"/>
                <a:gd name="T14" fmla="*/ 43 w 128"/>
                <a:gd name="T15" fmla="*/ 46 h 105"/>
                <a:gd name="T16" fmla="*/ 126 w 128"/>
                <a:gd name="T17" fmla="*/ 0 h 105"/>
                <a:gd name="T18" fmla="*/ 124 w 128"/>
                <a:gd name="T19" fmla="*/ 0 h 105"/>
                <a:gd name="T20" fmla="*/ 123 w 128"/>
                <a:gd name="T21" fmla="*/ 5 h 105"/>
                <a:gd name="T22" fmla="*/ 128 w 128"/>
                <a:gd name="T23" fmla="*/ 4 h 105"/>
                <a:gd name="T24" fmla="*/ 128 w 128"/>
                <a:gd name="T25" fmla="*/ 5 h 105"/>
                <a:gd name="T26" fmla="*/ 126 w 128"/>
                <a:gd name="T27" fmla="*/ 0 h 105"/>
                <a:gd name="T28" fmla="*/ 126 w 128"/>
                <a:gd name="T2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05">
                  <a:moveTo>
                    <a:pt x="43" y="46"/>
                  </a:moveTo>
                  <a:cubicBezTo>
                    <a:pt x="29" y="61"/>
                    <a:pt x="17" y="77"/>
                    <a:pt x="6" y="95"/>
                  </a:cubicBezTo>
                  <a:cubicBezTo>
                    <a:pt x="4" y="98"/>
                    <a:pt x="2" y="102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2"/>
                    <a:pt x="4" y="98"/>
                    <a:pt x="6" y="95"/>
                  </a:cubicBezTo>
                  <a:cubicBezTo>
                    <a:pt x="7" y="96"/>
                    <a:pt x="7" y="98"/>
                    <a:pt x="8" y="99"/>
                  </a:cubicBezTo>
                  <a:cubicBezTo>
                    <a:pt x="19" y="81"/>
                    <a:pt x="32" y="64"/>
                    <a:pt x="47" y="49"/>
                  </a:cubicBezTo>
                  <a:cubicBezTo>
                    <a:pt x="45" y="48"/>
                    <a:pt x="44" y="47"/>
                    <a:pt x="43" y="46"/>
                  </a:cubicBezTo>
                  <a:moveTo>
                    <a:pt x="126" y="0"/>
                  </a:moveTo>
                  <a:cubicBezTo>
                    <a:pt x="125" y="0"/>
                    <a:pt x="125" y="0"/>
                    <a:pt x="124" y="0"/>
                  </a:cubicBezTo>
                  <a:cubicBezTo>
                    <a:pt x="124" y="2"/>
                    <a:pt x="123" y="4"/>
                    <a:pt x="123" y="5"/>
                  </a:cubicBezTo>
                  <a:cubicBezTo>
                    <a:pt x="125" y="5"/>
                    <a:pt x="126" y="5"/>
                    <a:pt x="128" y="4"/>
                  </a:cubicBezTo>
                  <a:cubicBezTo>
                    <a:pt x="128" y="4"/>
                    <a:pt x="128" y="4"/>
                    <a:pt x="128" y="5"/>
                  </a:cubicBezTo>
                  <a:cubicBezTo>
                    <a:pt x="127" y="2"/>
                    <a:pt x="127" y="1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íṩḻíḍê">
              <a:extLst>
                <a:ext uri="{FF2B5EF4-FFF2-40B4-BE49-F238E27FC236}">
                  <a16:creationId xmlns:a16="http://schemas.microsoft.com/office/drawing/2014/main" id="{0B65CA2E-2EED-4557-A904-B0D9CD32F4C1}"/>
                </a:ext>
              </a:extLst>
            </p:cNvPr>
            <p:cNvSpPr/>
            <p:nvPr/>
          </p:nvSpPr>
          <p:spPr bwMode="auto">
            <a:xfrm>
              <a:off x="10347017" y="3127361"/>
              <a:ext cx="13730" cy="13730"/>
            </a:xfrm>
            <a:custGeom>
              <a:avLst/>
              <a:gdLst>
                <a:gd name="T0" fmla="*/ 8 w 11"/>
                <a:gd name="T1" fmla="*/ 0 h 10"/>
                <a:gd name="T2" fmla="*/ 0 w 11"/>
                <a:gd name="T3" fmla="*/ 7 h 10"/>
                <a:gd name="T4" fmla="*/ 4 w 11"/>
                <a:gd name="T5" fmla="*/ 10 h 10"/>
                <a:gd name="T6" fmla="*/ 11 w 11"/>
                <a:gd name="T7" fmla="*/ 3 h 10"/>
                <a:gd name="T8" fmla="*/ 8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5" y="2"/>
                    <a:pt x="3" y="5"/>
                    <a:pt x="0" y="7"/>
                  </a:cubicBezTo>
                  <a:cubicBezTo>
                    <a:pt x="1" y="8"/>
                    <a:pt x="2" y="9"/>
                    <a:pt x="4" y="10"/>
                  </a:cubicBezTo>
                  <a:cubicBezTo>
                    <a:pt x="6" y="7"/>
                    <a:pt x="9" y="5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îṧ1îdê">
              <a:extLst>
                <a:ext uri="{FF2B5EF4-FFF2-40B4-BE49-F238E27FC236}">
                  <a16:creationId xmlns:a16="http://schemas.microsoft.com/office/drawing/2014/main" id="{AEFCEEF8-E6C4-49ED-B972-D68246D5035D}"/>
                </a:ext>
              </a:extLst>
            </p:cNvPr>
            <p:cNvSpPr/>
            <p:nvPr/>
          </p:nvSpPr>
          <p:spPr bwMode="auto">
            <a:xfrm>
              <a:off x="10357695" y="3075496"/>
              <a:ext cx="97629" cy="56442"/>
            </a:xfrm>
            <a:custGeom>
              <a:avLst/>
              <a:gdLst>
                <a:gd name="T0" fmla="*/ 73 w 73"/>
                <a:gd name="T1" fmla="*/ 0 h 42"/>
                <a:gd name="T2" fmla="*/ 0 w 73"/>
                <a:gd name="T3" fmla="*/ 39 h 42"/>
                <a:gd name="T4" fmla="*/ 3 w 73"/>
                <a:gd name="T5" fmla="*/ 42 h 42"/>
                <a:gd name="T6" fmla="*/ 72 w 73"/>
                <a:gd name="T7" fmla="*/ 5 h 42"/>
                <a:gd name="T8" fmla="*/ 73 w 7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0"/>
                  </a:moveTo>
                  <a:cubicBezTo>
                    <a:pt x="45" y="6"/>
                    <a:pt x="20" y="20"/>
                    <a:pt x="0" y="39"/>
                  </a:cubicBezTo>
                  <a:cubicBezTo>
                    <a:pt x="1" y="40"/>
                    <a:pt x="2" y="41"/>
                    <a:pt x="3" y="42"/>
                  </a:cubicBezTo>
                  <a:cubicBezTo>
                    <a:pt x="23" y="24"/>
                    <a:pt x="46" y="11"/>
                    <a:pt x="72" y="5"/>
                  </a:cubicBezTo>
                  <a:cubicBezTo>
                    <a:pt x="72" y="4"/>
                    <a:pt x="73" y="2"/>
                    <a:pt x="7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isḻîďê">
              <a:extLst>
                <a:ext uri="{FF2B5EF4-FFF2-40B4-BE49-F238E27FC236}">
                  <a16:creationId xmlns:a16="http://schemas.microsoft.com/office/drawing/2014/main" id="{C84F93FC-BBFD-401F-950C-1FACC5B44074}"/>
                </a:ext>
              </a:extLst>
            </p:cNvPr>
            <p:cNvSpPr/>
            <p:nvPr/>
          </p:nvSpPr>
          <p:spPr bwMode="auto">
            <a:xfrm>
              <a:off x="10458375" y="30754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ïŝļïḑê">
              <a:extLst>
                <a:ext uri="{FF2B5EF4-FFF2-40B4-BE49-F238E27FC236}">
                  <a16:creationId xmlns:a16="http://schemas.microsoft.com/office/drawing/2014/main" id="{3DF1A412-461D-44BD-8429-801A601BA6C7}"/>
                </a:ext>
              </a:extLst>
            </p:cNvPr>
            <p:cNvSpPr/>
            <p:nvPr/>
          </p:nvSpPr>
          <p:spPr bwMode="auto">
            <a:xfrm>
              <a:off x="10269219" y="3081598"/>
              <a:ext cx="273057" cy="468315"/>
            </a:xfrm>
            <a:custGeom>
              <a:avLst/>
              <a:gdLst>
                <a:gd name="T0" fmla="*/ 12 w 204"/>
                <a:gd name="T1" fmla="*/ 317 h 351"/>
                <a:gd name="T2" fmla="*/ 0 w 204"/>
                <a:gd name="T3" fmla="*/ 344 h 351"/>
                <a:gd name="T4" fmla="*/ 0 w 204"/>
                <a:gd name="T5" fmla="*/ 344 h 351"/>
                <a:gd name="T6" fmla="*/ 7 w 204"/>
                <a:gd name="T7" fmla="*/ 351 h 351"/>
                <a:gd name="T8" fmla="*/ 10 w 204"/>
                <a:gd name="T9" fmla="*/ 349 h 351"/>
                <a:gd name="T10" fmla="*/ 12 w 204"/>
                <a:gd name="T11" fmla="*/ 317 h 351"/>
                <a:gd name="T12" fmla="*/ 143 w 204"/>
                <a:gd name="T13" fmla="*/ 0 h 351"/>
                <a:gd name="T14" fmla="*/ 138 w 204"/>
                <a:gd name="T15" fmla="*/ 1 h 351"/>
                <a:gd name="T16" fmla="*/ 69 w 204"/>
                <a:gd name="T17" fmla="*/ 38 h 351"/>
                <a:gd name="T18" fmla="*/ 62 w 204"/>
                <a:gd name="T19" fmla="*/ 45 h 351"/>
                <a:gd name="T20" fmla="*/ 23 w 204"/>
                <a:gd name="T21" fmla="*/ 95 h 351"/>
                <a:gd name="T22" fmla="*/ 15 w 204"/>
                <a:gd name="T23" fmla="*/ 309 h 351"/>
                <a:gd name="T24" fmla="*/ 89 w 204"/>
                <a:gd name="T25" fmla="*/ 285 h 351"/>
                <a:gd name="T26" fmla="*/ 143 w 204"/>
                <a:gd name="T27" fmla="*/ 1 h 351"/>
                <a:gd name="T28" fmla="*/ 143 w 204"/>
                <a:gd name="T2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51">
                  <a:moveTo>
                    <a:pt x="12" y="317"/>
                  </a:moveTo>
                  <a:cubicBezTo>
                    <a:pt x="8" y="326"/>
                    <a:pt x="5" y="335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7" y="351"/>
                    <a:pt x="7" y="351"/>
                    <a:pt x="7" y="351"/>
                  </a:cubicBezTo>
                  <a:cubicBezTo>
                    <a:pt x="8" y="350"/>
                    <a:pt x="9" y="350"/>
                    <a:pt x="10" y="349"/>
                  </a:cubicBezTo>
                  <a:cubicBezTo>
                    <a:pt x="12" y="317"/>
                    <a:pt x="12" y="317"/>
                    <a:pt x="12" y="317"/>
                  </a:cubicBezTo>
                  <a:moveTo>
                    <a:pt x="143" y="0"/>
                  </a:moveTo>
                  <a:cubicBezTo>
                    <a:pt x="141" y="1"/>
                    <a:pt x="140" y="1"/>
                    <a:pt x="138" y="1"/>
                  </a:cubicBezTo>
                  <a:cubicBezTo>
                    <a:pt x="112" y="7"/>
                    <a:pt x="89" y="20"/>
                    <a:pt x="69" y="38"/>
                  </a:cubicBezTo>
                  <a:cubicBezTo>
                    <a:pt x="67" y="40"/>
                    <a:pt x="64" y="42"/>
                    <a:pt x="62" y="45"/>
                  </a:cubicBezTo>
                  <a:cubicBezTo>
                    <a:pt x="47" y="60"/>
                    <a:pt x="34" y="77"/>
                    <a:pt x="23" y="95"/>
                  </a:cubicBezTo>
                  <a:cubicBezTo>
                    <a:pt x="43" y="148"/>
                    <a:pt x="50" y="219"/>
                    <a:pt x="15" y="309"/>
                  </a:cubicBezTo>
                  <a:cubicBezTo>
                    <a:pt x="24" y="305"/>
                    <a:pt x="51" y="295"/>
                    <a:pt x="89" y="285"/>
                  </a:cubicBezTo>
                  <a:cubicBezTo>
                    <a:pt x="204" y="161"/>
                    <a:pt x="155" y="28"/>
                    <a:pt x="143" y="1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îŝḻíḋè">
              <a:extLst>
                <a:ext uri="{FF2B5EF4-FFF2-40B4-BE49-F238E27FC236}">
                  <a16:creationId xmlns:a16="http://schemas.microsoft.com/office/drawing/2014/main" id="{CB233535-EC0B-48A3-B541-1F7CD236D420}"/>
                </a:ext>
              </a:extLst>
            </p:cNvPr>
            <p:cNvSpPr/>
            <p:nvPr/>
          </p:nvSpPr>
          <p:spPr bwMode="auto">
            <a:xfrm>
              <a:off x="10261592" y="3536184"/>
              <a:ext cx="7628" cy="4577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4 h 4"/>
                <a:gd name="T8" fmla="*/ 5 w 5"/>
                <a:gd name="T9" fmla="*/ 4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ïsľíďê">
              <a:extLst>
                <a:ext uri="{FF2B5EF4-FFF2-40B4-BE49-F238E27FC236}">
                  <a16:creationId xmlns:a16="http://schemas.microsoft.com/office/drawing/2014/main" id="{59EA6805-1EA1-4919-A819-E442C839B48D}"/>
                </a:ext>
              </a:extLst>
            </p:cNvPr>
            <p:cNvSpPr/>
            <p:nvPr/>
          </p:nvSpPr>
          <p:spPr bwMode="auto">
            <a:xfrm>
              <a:off x="10289050" y="3203634"/>
              <a:ext cx="10679" cy="19831"/>
            </a:xfrm>
            <a:custGeom>
              <a:avLst/>
              <a:gdLst>
                <a:gd name="T0" fmla="*/ 6 w 8"/>
                <a:gd name="T1" fmla="*/ 0 h 15"/>
                <a:gd name="T2" fmla="*/ 0 w 8"/>
                <a:gd name="T3" fmla="*/ 10 h 15"/>
                <a:gd name="T4" fmla="*/ 2 w 8"/>
                <a:gd name="T5" fmla="*/ 15 h 15"/>
                <a:gd name="T6" fmla="*/ 8 w 8"/>
                <a:gd name="T7" fmla="*/ 4 h 15"/>
                <a:gd name="T8" fmla="*/ 6 w 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0"/>
                  </a:moveTo>
                  <a:cubicBezTo>
                    <a:pt x="4" y="3"/>
                    <a:pt x="2" y="7"/>
                    <a:pt x="0" y="10"/>
                  </a:cubicBezTo>
                  <a:cubicBezTo>
                    <a:pt x="1" y="12"/>
                    <a:pt x="1" y="13"/>
                    <a:pt x="2" y="15"/>
                  </a:cubicBezTo>
                  <a:cubicBezTo>
                    <a:pt x="4" y="11"/>
                    <a:pt x="6" y="8"/>
                    <a:pt x="8" y="4"/>
                  </a:cubicBezTo>
                  <a:cubicBezTo>
                    <a:pt x="7" y="3"/>
                    <a:pt x="7" y="1"/>
                    <a:pt x="6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iSḷidé">
              <a:extLst>
                <a:ext uri="{FF2B5EF4-FFF2-40B4-BE49-F238E27FC236}">
                  <a16:creationId xmlns:a16="http://schemas.microsoft.com/office/drawing/2014/main" id="{B2FEAD3E-881C-4103-8243-BEDCA37CBF8A}"/>
                </a:ext>
              </a:extLst>
            </p:cNvPr>
            <p:cNvSpPr/>
            <p:nvPr/>
          </p:nvSpPr>
          <p:spPr bwMode="auto">
            <a:xfrm>
              <a:off x="10261592" y="3208211"/>
              <a:ext cx="74748" cy="332549"/>
            </a:xfrm>
            <a:custGeom>
              <a:avLst/>
              <a:gdLst>
                <a:gd name="T0" fmla="*/ 28 w 55"/>
                <a:gd name="T1" fmla="*/ 0 h 249"/>
                <a:gd name="T2" fmla="*/ 22 w 55"/>
                <a:gd name="T3" fmla="*/ 11 h 249"/>
                <a:gd name="T4" fmla="*/ 0 w 55"/>
                <a:gd name="T5" fmla="*/ 245 h 249"/>
                <a:gd name="T6" fmla="*/ 5 w 55"/>
                <a:gd name="T7" fmla="*/ 249 h 249"/>
                <a:gd name="T8" fmla="*/ 5 w 55"/>
                <a:gd name="T9" fmla="*/ 249 h 249"/>
                <a:gd name="T10" fmla="*/ 5 w 55"/>
                <a:gd name="T11" fmla="*/ 249 h 249"/>
                <a:gd name="T12" fmla="*/ 17 w 55"/>
                <a:gd name="T13" fmla="*/ 222 h 249"/>
                <a:gd name="T14" fmla="*/ 18 w 55"/>
                <a:gd name="T15" fmla="*/ 215 h 249"/>
                <a:gd name="T16" fmla="*/ 20 w 55"/>
                <a:gd name="T17" fmla="*/ 214 h 249"/>
                <a:gd name="T18" fmla="*/ 28 w 55"/>
                <a:gd name="T1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49">
                  <a:moveTo>
                    <a:pt x="28" y="0"/>
                  </a:moveTo>
                  <a:cubicBezTo>
                    <a:pt x="26" y="4"/>
                    <a:pt x="24" y="7"/>
                    <a:pt x="22" y="11"/>
                  </a:cubicBezTo>
                  <a:cubicBezTo>
                    <a:pt x="42" y="69"/>
                    <a:pt x="45" y="146"/>
                    <a:pt x="0" y="245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10" y="240"/>
                    <a:pt x="13" y="231"/>
                    <a:pt x="17" y="222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9" y="214"/>
                    <a:pt x="20" y="214"/>
                  </a:cubicBezTo>
                  <a:cubicBezTo>
                    <a:pt x="55" y="124"/>
                    <a:pt x="48" y="53"/>
                    <a:pt x="28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ïslidé">
              <a:extLst>
                <a:ext uri="{FF2B5EF4-FFF2-40B4-BE49-F238E27FC236}">
                  <a16:creationId xmlns:a16="http://schemas.microsoft.com/office/drawing/2014/main" id="{95E28B07-720A-47CC-92C3-48934F674792}"/>
                </a:ext>
              </a:extLst>
            </p:cNvPr>
            <p:cNvSpPr/>
            <p:nvPr/>
          </p:nvSpPr>
          <p:spPr bwMode="auto">
            <a:xfrm>
              <a:off x="10087690" y="3049564"/>
              <a:ext cx="331024" cy="497299"/>
            </a:xfrm>
            <a:custGeom>
              <a:avLst/>
              <a:gdLst>
                <a:gd name="T0" fmla="*/ 128 w 248"/>
                <a:gd name="T1" fmla="*/ 372 h 372"/>
                <a:gd name="T2" fmla="*/ 112 w 248"/>
                <a:gd name="T3" fmla="*/ 369 h 372"/>
                <a:gd name="T4" fmla="*/ 56 w 248"/>
                <a:gd name="T5" fmla="*/ 359 h 372"/>
                <a:gd name="T6" fmla="*/ 1 w 248"/>
                <a:gd name="T7" fmla="*/ 146 h 372"/>
                <a:gd name="T8" fmla="*/ 52 w 248"/>
                <a:gd name="T9" fmla="*/ 0 h 372"/>
                <a:gd name="T10" fmla="*/ 128 w 248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372">
                  <a:moveTo>
                    <a:pt x="128" y="372"/>
                  </a:moveTo>
                  <a:cubicBezTo>
                    <a:pt x="112" y="369"/>
                    <a:pt x="112" y="369"/>
                    <a:pt x="112" y="369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9"/>
                    <a:pt x="3" y="251"/>
                    <a:pt x="1" y="146"/>
                  </a:cubicBezTo>
                  <a:cubicBezTo>
                    <a:pt x="0" y="92"/>
                    <a:pt x="12" y="38"/>
                    <a:pt x="52" y="0"/>
                  </a:cubicBezTo>
                  <a:cubicBezTo>
                    <a:pt x="52" y="0"/>
                    <a:pt x="248" y="119"/>
                    <a:pt x="128" y="37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ïślîďê">
              <a:extLst>
                <a:ext uri="{FF2B5EF4-FFF2-40B4-BE49-F238E27FC236}">
                  <a16:creationId xmlns:a16="http://schemas.microsoft.com/office/drawing/2014/main" id="{E99F37EE-22B5-479D-B5D7-8CC7DBEABC7D}"/>
                </a:ext>
              </a:extLst>
            </p:cNvPr>
            <p:cNvSpPr/>
            <p:nvPr/>
          </p:nvSpPr>
          <p:spPr bwMode="auto">
            <a:xfrm>
              <a:off x="10226506" y="3540760"/>
              <a:ext cx="10679" cy="1526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8 w 8"/>
                <a:gd name="T5" fmla="*/ 1 h 1"/>
                <a:gd name="T6" fmla="*/ 8 w 8"/>
                <a:gd name="T7" fmla="*/ 1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îṣḷiḓé">
              <a:extLst>
                <a:ext uri="{FF2B5EF4-FFF2-40B4-BE49-F238E27FC236}">
                  <a16:creationId xmlns:a16="http://schemas.microsoft.com/office/drawing/2014/main" id="{2634DF57-A439-4C57-AC19-EB3C988ADEEC}"/>
                </a:ext>
              </a:extLst>
            </p:cNvPr>
            <p:cNvSpPr/>
            <p:nvPr/>
          </p:nvSpPr>
          <p:spPr bwMode="auto">
            <a:xfrm>
              <a:off x="10087690" y="3244822"/>
              <a:ext cx="151021" cy="297464"/>
            </a:xfrm>
            <a:custGeom>
              <a:avLst/>
              <a:gdLst>
                <a:gd name="T0" fmla="*/ 0 w 112"/>
                <a:gd name="T1" fmla="*/ 0 h 223"/>
                <a:gd name="T2" fmla="*/ 0 w 112"/>
                <a:gd name="T3" fmla="*/ 12 h 223"/>
                <a:gd name="T4" fmla="*/ 103 w 112"/>
                <a:gd name="T5" fmla="*/ 222 h 223"/>
                <a:gd name="T6" fmla="*/ 111 w 112"/>
                <a:gd name="T7" fmla="*/ 223 h 223"/>
                <a:gd name="T8" fmla="*/ 112 w 112"/>
                <a:gd name="T9" fmla="*/ 222 h 223"/>
                <a:gd name="T10" fmla="*/ 0 w 112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23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47" y="51"/>
                    <a:pt x="90" y="115"/>
                    <a:pt x="103" y="222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2" y="222"/>
                    <a:pt x="112" y="222"/>
                    <a:pt x="112" y="222"/>
                  </a:cubicBezTo>
                  <a:cubicBezTo>
                    <a:pt x="99" y="106"/>
                    <a:pt x="51" y="39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ï$ļïḑê">
              <a:extLst>
                <a:ext uri="{FF2B5EF4-FFF2-40B4-BE49-F238E27FC236}">
                  <a16:creationId xmlns:a16="http://schemas.microsoft.com/office/drawing/2014/main" id="{02A9C573-CAA3-41D8-89A4-9239E1E9585B}"/>
                </a:ext>
              </a:extLst>
            </p:cNvPr>
            <p:cNvSpPr/>
            <p:nvPr/>
          </p:nvSpPr>
          <p:spPr bwMode="auto">
            <a:xfrm>
              <a:off x="9822261" y="3174651"/>
              <a:ext cx="405771" cy="408822"/>
            </a:xfrm>
            <a:custGeom>
              <a:avLst/>
              <a:gdLst>
                <a:gd name="T0" fmla="*/ 235 w 303"/>
                <a:gd name="T1" fmla="*/ 306 h 306"/>
                <a:gd name="T2" fmla="*/ 41 w 303"/>
                <a:gd name="T3" fmla="*/ 4 h 306"/>
                <a:gd name="T4" fmla="*/ 303 w 303"/>
                <a:gd name="T5" fmla="*/ 278 h 306"/>
                <a:gd name="T6" fmla="*/ 235 w 303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06">
                  <a:moveTo>
                    <a:pt x="235" y="306"/>
                  </a:moveTo>
                  <a:cubicBezTo>
                    <a:pt x="235" y="306"/>
                    <a:pt x="0" y="159"/>
                    <a:pt x="41" y="4"/>
                  </a:cubicBezTo>
                  <a:cubicBezTo>
                    <a:pt x="41" y="4"/>
                    <a:pt x="271" y="0"/>
                    <a:pt x="303" y="278"/>
                  </a:cubicBezTo>
                  <a:cubicBezTo>
                    <a:pt x="235" y="306"/>
                    <a:pt x="235" y="306"/>
                    <a:pt x="235" y="3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íṣ1iḑê">
              <a:extLst>
                <a:ext uri="{FF2B5EF4-FFF2-40B4-BE49-F238E27FC236}">
                  <a16:creationId xmlns:a16="http://schemas.microsoft.com/office/drawing/2014/main" id="{4063B581-B48D-4E89-9236-B9A3F707B014}"/>
                </a:ext>
              </a:extLst>
            </p:cNvPr>
            <p:cNvSpPr/>
            <p:nvPr/>
          </p:nvSpPr>
          <p:spPr bwMode="auto">
            <a:xfrm>
              <a:off x="9727682" y="3301263"/>
              <a:ext cx="80850" cy="15255"/>
            </a:xfrm>
            <a:custGeom>
              <a:avLst/>
              <a:gdLst>
                <a:gd name="T0" fmla="*/ 60 w 60"/>
                <a:gd name="T1" fmla="*/ 0 h 11"/>
                <a:gd name="T2" fmla="*/ 0 w 60"/>
                <a:gd name="T3" fmla="*/ 10 h 11"/>
                <a:gd name="T4" fmla="*/ 0 w 60"/>
                <a:gd name="T5" fmla="*/ 11 h 11"/>
                <a:gd name="T6" fmla="*/ 57 w 60"/>
                <a:gd name="T7" fmla="*/ 4 h 11"/>
                <a:gd name="T8" fmla="*/ 60 w 6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">
                  <a:moveTo>
                    <a:pt x="60" y="0"/>
                  </a:moveTo>
                  <a:cubicBezTo>
                    <a:pt x="24" y="2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9"/>
                    <a:pt x="31" y="5"/>
                    <a:pt x="57" y="4"/>
                  </a:cubicBezTo>
                  <a:cubicBezTo>
                    <a:pt x="58" y="3"/>
                    <a:pt x="59" y="1"/>
                    <a:pt x="6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iŝļïdè">
              <a:extLst>
                <a:ext uri="{FF2B5EF4-FFF2-40B4-BE49-F238E27FC236}">
                  <a16:creationId xmlns:a16="http://schemas.microsoft.com/office/drawing/2014/main" id="{E0DB6F82-3752-4D5E-812E-CB1B44A85476}"/>
                </a:ext>
              </a:extLst>
            </p:cNvPr>
            <p:cNvSpPr/>
            <p:nvPr/>
          </p:nvSpPr>
          <p:spPr bwMode="auto">
            <a:xfrm>
              <a:off x="9803955" y="3301263"/>
              <a:ext cx="83901" cy="12204"/>
            </a:xfrm>
            <a:custGeom>
              <a:avLst/>
              <a:gdLst>
                <a:gd name="T0" fmla="*/ 16 w 62"/>
                <a:gd name="T1" fmla="*/ 0 h 9"/>
                <a:gd name="T2" fmla="*/ 3 w 62"/>
                <a:gd name="T3" fmla="*/ 0 h 9"/>
                <a:gd name="T4" fmla="*/ 0 w 62"/>
                <a:gd name="T5" fmla="*/ 4 h 9"/>
                <a:gd name="T6" fmla="*/ 7 w 62"/>
                <a:gd name="T7" fmla="*/ 4 h 9"/>
                <a:gd name="T8" fmla="*/ 62 w 62"/>
                <a:gd name="T9" fmla="*/ 9 h 9"/>
                <a:gd name="T10" fmla="*/ 60 w 62"/>
                <a:gd name="T11" fmla="*/ 3 h 9"/>
                <a:gd name="T12" fmla="*/ 16 w 6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">
                  <a:moveTo>
                    <a:pt x="16" y="0"/>
                  </a:moveTo>
                  <a:cubicBezTo>
                    <a:pt x="11" y="0"/>
                    <a:pt x="7" y="0"/>
                    <a:pt x="3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3" y="4"/>
                    <a:pt x="5" y="4"/>
                    <a:pt x="7" y="4"/>
                  </a:cubicBezTo>
                  <a:cubicBezTo>
                    <a:pt x="24" y="4"/>
                    <a:pt x="42" y="5"/>
                    <a:pt x="62" y="9"/>
                  </a:cubicBezTo>
                  <a:cubicBezTo>
                    <a:pt x="61" y="7"/>
                    <a:pt x="60" y="5"/>
                    <a:pt x="60" y="3"/>
                  </a:cubicBezTo>
                  <a:cubicBezTo>
                    <a:pt x="44" y="1"/>
                    <a:pt x="29" y="0"/>
                    <a:pt x="16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îṥļiḑê">
              <a:extLst>
                <a:ext uri="{FF2B5EF4-FFF2-40B4-BE49-F238E27FC236}">
                  <a16:creationId xmlns:a16="http://schemas.microsoft.com/office/drawing/2014/main" id="{7E269A87-80A6-4FF2-93A1-8076DF0E7B93}"/>
                </a:ext>
              </a:extLst>
            </p:cNvPr>
            <p:cNvSpPr/>
            <p:nvPr/>
          </p:nvSpPr>
          <p:spPr bwMode="auto">
            <a:xfrm>
              <a:off x="10112097" y="3580422"/>
              <a:ext cx="35086" cy="28984"/>
            </a:xfrm>
            <a:custGeom>
              <a:avLst/>
              <a:gdLst>
                <a:gd name="T0" fmla="*/ 23 w 23"/>
                <a:gd name="T1" fmla="*/ 0 h 19"/>
                <a:gd name="T2" fmla="*/ 17 w 23"/>
                <a:gd name="T3" fmla="*/ 2 h 19"/>
                <a:gd name="T4" fmla="*/ 3 w 23"/>
                <a:gd name="T5" fmla="*/ 15 h 19"/>
                <a:gd name="T6" fmla="*/ 0 w 23"/>
                <a:gd name="T7" fmla="*/ 19 h 19"/>
                <a:gd name="T8" fmla="*/ 23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23" y="0"/>
                  </a:moveTo>
                  <a:lnTo>
                    <a:pt x="17" y="2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iś1îḓè">
              <a:extLst>
                <a:ext uri="{FF2B5EF4-FFF2-40B4-BE49-F238E27FC236}">
                  <a16:creationId xmlns:a16="http://schemas.microsoft.com/office/drawing/2014/main" id="{B8CC4537-D3D4-4A6B-BD27-6B2C6769BD77}"/>
                </a:ext>
              </a:extLst>
            </p:cNvPr>
            <p:cNvSpPr/>
            <p:nvPr/>
          </p:nvSpPr>
          <p:spPr bwMode="auto">
            <a:xfrm>
              <a:off x="10112097" y="3580422"/>
              <a:ext cx="35086" cy="28984"/>
            </a:xfrm>
            <a:custGeom>
              <a:avLst/>
              <a:gdLst>
                <a:gd name="T0" fmla="*/ 23 w 23"/>
                <a:gd name="T1" fmla="*/ 0 h 19"/>
                <a:gd name="T2" fmla="*/ 17 w 23"/>
                <a:gd name="T3" fmla="*/ 2 h 19"/>
                <a:gd name="T4" fmla="*/ 3 w 23"/>
                <a:gd name="T5" fmla="*/ 15 h 19"/>
                <a:gd name="T6" fmla="*/ 0 w 23"/>
                <a:gd name="T7" fmla="*/ 19 h 19"/>
                <a:gd name="T8" fmla="*/ 23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23" y="0"/>
                  </a:moveTo>
                  <a:lnTo>
                    <a:pt x="17" y="2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ïşlidê">
              <a:extLst>
                <a:ext uri="{FF2B5EF4-FFF2-40B4-BE49-F238E27FC236}">
                  <a16:creationId xmlns:a16="http://schemas.microsoft.com/office/drawing/2014/main" id="{88A9D31C-8E73-4E2E-9323-73C7EF42FBEF}"/>
                </a:ext>
              </a:extLst>
            </p:cNvPr>
            <p:cNvSpPr/>
            <p:nvPr/>
          </p:nvSpPr>
          <p:spPr bwMode="auto">
            <a:xfrm>
              <a:off x="9717004" y="3221940"/>
              <a:ext cx="446959" cy="404246"/>
            </a:xfrm>
            <a:custGeom>
              <a:avLst/>
              <a:gdLst>
                <a:gd name="T0" fmla="*/ 278 w 333"/>
                <a:gd name="T1" fmla="*/ 302 h 302"/>
                <a:gd name="T2" fmla="*/ 0 w 333"/>
                <a:gd name="T3" fmla="*/ 74 h 302"/>
                <a:gd name="T4" fmla="*/ 333 w 333"/>
                <a:gd name="T5" fmla="*/ 255 h 302"/>
                <a:gd name="T6" fmla="*/ 278 w 333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302">
                  <a:moveTo>
                    <a:pt x="278" y="302"/>
                  </a:moveTo>
                  <a:cubicBezTo>
                    <a:pt x="278" y="302"/>
                    <a:pt x="8" y="235"/>
                    <a:pt x="0" y="74"/>
                  </a:cubicBezTo>
                  <a:cubicBezTo>
                    <a:pt x="0" y="74"/>
                    <a:pt x="217" y="0"/>
                    <a:pt x="333" y="255"/>
                  </a:cubicBezTo>
                  <a:cubicBezTo>
                    <a:pt x="278" y="302"/>
                    <a:pt x="278" y="302"/>
                    <a:pt x="278" y="30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iSļíḓé">
              <a:extLst>
                <a:ext uri="{FF2B5EF4-FFF2-40B4-BE49-F238E27FC236}">
                  <a16:creationId xmlns:a16="http://schemas.microsoft.com/office/drawing/2014/main" id="{17D486C6-9127-4BDD-AA81-C2C6A684E6A7}"/>
                </a:ext>
              </a:extLst>
            </p:cNvPr>
            <p:cNvSpPr/>
            <p:nvPr/>
          </p:nvSpPr>
          <p:spPr bwMode="auto">
            <a:xfrm>
              <a:off x="9643782" y="3484318"/>
              <a:ext cx="166275" cy="61018"/>
            </a:xfrm>
            <a:custGeom>
              <a:avLst/>
              <a:gdLst>
                <a:gd name="T0" fmla="*/ 22 w 124"/>
                <a:gd name="T1" fmla="*/ 23 h 45"/>
                <a:gd name="T2" fmla="*/ 0 w 124"/>
                <a:gd name="T3" fmla="*/ 36 h 45"/>
                <a:gd name="T4" fmla="*/ 2 w 124"/>
                <a:gd name="T5" fmla="*/ 45 h 45"/>
                <a:gd name="T6" fmla="*/ 12 w 124"/>
                <a:gd name="T7" fmla="*/ 39 h 45"/>
                <a:gd name="T8" fmla="*/ 22 w 124"/>
                <a:gd name="T9" fmla="*/ 23 h 45"/>
                <a:gd name="T10" fmla="*/ 122 w 124"/>
                <a:gd name="T11" fmla="*/ 0 h 45"/>
                <a:gd name="T12" fmla="*/ 121 w 124"/>
                <a:gd name="T13" fmla="*/ 2 h 45"/>
                <a:gd name="T14" fmla="*/ 124 w 124"/>
                <a:gd name="T15" fmla="*/ 2 h 45"/>
                <a:gd name="T16" fmla="*/ 122 w 124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5">
                  <a:moveTo>
                    <a:pt x="22" y="23"/>
                  </a:moveTo>
                  <a:cubicBezTo>
                    <a:pt x="13" y="27"/>
                    <a:pt x="6" y="32"/>
                    <a:pt x="0" y="36"/>
                  </a:cubicBezTo>
                  <a:cubicBezTo>
                    <a:pt x="0" y="39"/>
                    <a:pt x="1" y="42"/>
                    <a:pt x="2" y="45"/>
                  </a:cubicBezTo>
                  <a:cubicBezTo>
                    <a:pt x="5" y="43"/>
                    <a:pt x="8" y="41"/>
                    <a:pt x="12" y="39"/>
                  </a:cubicBezTo>
                  <a:cubicBezTo>
                    <a:pt x="15" y="34"/>
                    <a:pt x="18" y="28"/>
                    <a:pt x="22" y="23"/>
                  </a:cubicBezTo>
                  <a:moveTo>
                    <a:pt x="122" y="0"/>
                  </a:moveTo>
                  <a:cubicBezTo>
                    <a:pt x="122" y="1"/>
                    <a:pt x="121" y="1"/>
                    <a:pt x="121" y="2"/>
                  </a:cubicBezTo>
                  <a:cubicBezTo>
                    <a:pt x="122" y="2"/>
                    <a:pt x="123" y="2"/>
                    <a:pt x="124" y="2"/>
                  </a:cubicBezTo>
                  <a:cubicBezTo>
                    <a:pt x="123" y="1"/>
                    <a:pt x="123" y="1"/>
                    <a:pt x="12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îṣḷíḓè">
              <a:extLst>
                <a:ext uri="{FF2B5EF4-FFF2-40B4-BE49-F238E27FC236}">
                  <a16:creationId xmlns:a16="http://schemas.microsoft.com/office/drawing/2014/main" id="{62BBD2F3-33A9-4A38-8071-214715F2E97E}"/>
                </a:ext>
              </a:extLst>
            </p:cNvPr>
            <p:cNvSpPr/>
            <p:nvPr/>
          </p:nvSpPr>
          <p:spPr bwMode="auto">
            <a:xfrm>
              <a:off x="9660562" y="3473640"/>
              <a:ext cx="146444" cy="64069"/>
            </a:xfrm>
            <a:custGeom>
              <a:avLst/>
              <a:gdLst>
                <a:gd name="T0" fmla="*/ 101 w 110"/>
                <a:gd name="T1" fmla="*/ 0 h 47"/>
                <a:gd name="T2" fmla="*/ 10 w 110"/>
                <a:gd name="T3" fmla="*/ 31 h 47"/>
                <a:gd name="T4" fmla="*/ 0 w 110"/>
                <a:gd name="T5" fmla="*/ 47 h 47"/>
                <a:gd name="T6" fmla="*/ 109 w 110"/>
                <a:gd name="T7" fmla="*/ 10 h 47"/>
                <a:gd name="T8" fmla="*/ 110 w 110"/>
                <a:gd name="T9" fmla="*/ 8 h 47"/>
                <a:gd name="T10" fmla="*/ 101 w 11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7">
                  <a:moveTo>
                    <a:pt x="101" y="0"/>
                  </a:moveTo>
                  <a:cubicBezTo>
                    <a:pt x="64" y="5"/>
                    <a:pt x="33" y="18"/>
                    <a:pt x="10" y="31"/>
                  </a:cubicBezTo>
                  <a:cubicBezTo>
                    <a:pt x="6" y="36"/>
                    <a:pt x="3" y="42"/>
                    <a:pt x="0" y="47"/>
                  </a:cubicBezTo>
                  <a:cubicBezTo>
                    <a:pt x="25" y="32"/>
                    <a:pt x="63" y="15"/>
                    <a:pt x="109" y="10"/>
                  </a:cubicBezTo>
                  <a:cubicBezTo>
                    <a:pt x="109" y="9"/>
                    <a:pt x="110" y="9"/>
                    <a:pt x="110" y="8"/>
                  </a:cubicBezTo>
                  <a:cubicBezTo>
                    <a:pt x="107" y="6"/>
                    <a:pt x="104" y="3"/>
                    <a:pt x="101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íṧļíḑè">
              <a:extLst>
                <a:ext uri="{FF2B5EF4-FFF2-40B4-BE49-F238E27FC236}">
                  <a16:creationId xmlns:a16="http://schemas.microsoft.com/office/drawing/2014/main" id="{31EA5E46-9A5D-4162-B2FA-BBDBABEB7633}"/>
                </a:ext>
              </a:extLst>
            </p:cNvPr>
            <p:cNvSpPr/>
            <p:nvPr/>
          </p:nvSpPr>
          <p:spPr bwMode="auto">
            <a:xfrm>
              <a:off x="9610222" y="3533133"/>
              <a:ext cx="36611" cy="35086"/>
            </a:xfrm>
            <a:custGeom>
              <a:avLst/>
              <a:gdLst>
                <a:gd name="T0" fmla="*/ 25 w 27"/>
                <a:gd name="T1" fmla="*/ 0 h 26"/>
                <a:gd name="T2" fmla="*/ 0 w 27"/>
                <a:gd name="T3" fmla="*/ 20 h 26"/>
                <a:gd name="T4" fmla="*/ 4 w 27"/>
                <a:gd name="T5" fmla="*/ 26 h 26"/>
                <a:gd name="T6" fmla="*/ 27 w 27"/>
                <a:gd name="T7" fmla="*/ 9 h 26"/>
                <a:gd name="T8" fmla="*/ 25 w 2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5" y="0"/>
                  </a:moveTo>
                  <a:cubicBezTo>
                    <a:pt x="9" y="11"/>
                    <a:pt x="0" y="20"/>
                    <a:pt x="0" y="20"/>
                  </a:cubicBezTo>
                  <a:cubicBezTo>
                    <a:pt x="1" y="22"/>
                    <a:pt x="2" y="24"/>
                    <a:pt x="4" y="26"/>
                  </a:cubicBezTo>
                  <a:cubicBezTo>
                    <a:pt x="8" y="23"/>
                    <a:pt x="16" y="16"/>
                    <a:pt x="27" y="9"/>
                  </a:cubicBezTo>
                  <a:cubicBezTo>
                    <a:pt x="26" y="6"/>
                    <a:pt x="25" y="3"/>
                    <a:pt x="25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iṧļîḓè">
              <a:extLst>
                <a:ext uri="{FF2B5EF4-FFF2-40B4-BE49-F238E27FC236}">
                  <a16:creationId xmlns:a16="http://schemas.microsoft.com/office/drawing/2014/main" id="{D05CCB98-C71A-48C1-ACAC-D57766D586D5}"/>
                </a:ext>
              </a:extLst>
            </p:cNvPr>
            <p:cNvSpPr/>
            <p:nvPr/>
          </p:nvSpPr>
          <p:spPr bwMode="auto">
            <a:xfrm>
              <a:off x="9794803" y="3472114"/>
              <a:ext cx="321872" cy="125087"/>
            </a:xfrm>
            <a:custGeom>
              <a:avLst/>
              <a:gdLst>
                <a:gd name="T0" fmla="*/ 33 w 240"/>
                <a:gd name="T1" fmla="*/ 0 h 94"/>
                <a:gd name="T2" fmla="*/ 0 w 240"/>
                <a:gd name="T3" fmla="*/ 2 h 94"/>
                <a:gd name="T4" fmla="*/ 9 w 240"/>
                <a:gd name="T5" fmla="*/ 10 h 94"/>
                <a:gd name="T6" fmla="*/ 11 w 240"/>
                <a:gd name="T7" fmla="*/ 12 h 94"/>
                <a:gd name="T8" fmla="*/ 33 w 240"/>
                <a:gd name="T9" fmla="*/ 11 h 94"/>
                <a:gd name="T10" fmla="*/ 237 w 240"/>
                <a:gd name="T11" fmla="*/ 94 h 94"/>
                <a:gd name="T12" fmla="*/ 240 w 240"/>
                <a:gd name="T13" fmla="*/ 86 h 94"/>
                <a:gd name="T14" fmla="*/ 33 w 24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94">
                  <a:moveTo>
                    <a:pt x="33" y="0"/>
                  </a:moveTo>
                  <a:cubicBezTo>
                    <a:pt x="22" y="0"/>
                    <a:pt x="11" y="1"/>
                    <a:pt x="0" y="2"/>
                  </a:cubicBezTo>
                  <a:cubicBezTo>
                    <a:pt x="3" y="5"/>
                    <a:pt x="6" y="8"/>
                    <a:pt x="9" y="10"/>
                  </a:cubicBezTo>
                  <a:cubicBezTo>
                    <a:pt x="10" y="11"/>
                    <a:pt x="10" y="11"/>
                    <a:pt x="11" y="12"/>
                  </a:cubicBezTo>
                  <a:cubicBezTo>
                    <a:pt x="18" y="11"/>
                    <a:pt x="25" y="11"/>
                    <a:pt x="33" y="11"/>
                  </a:cubicBezTo>
                  <a:cubicBezTo>
                    <a:pt x="91" y="11"/>
                    <a:pt x="161" y="31"/>
                    <a:pt x="237" y="94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163" y="21"/>
                    <a:pt x="92" y="0"/>
                    <a:pt x="33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ïṧḷîḋé">
              <a:extLst>
                <a:ext uri="{FF2B5EF4-FFF2-40B4-BE49-F238E27FC236}">
                  <a16:creationId xmlns:a16="http://schemas.microsoft.com/office/drawing/2014/main" id="{2A95357F-5765-488F-AEE2-11C5918C4454}"/>
                </a:ext>
              </a:extLst>
            </p:cNvPr>
            <p:cNvSpPr/>
            <p:nvPr/>
          </p:nvSpPr>
          <p:spPr bwMode="auto">
            <a:xfrm>
              <a:off x="9610222" y="3359231"/>
              <a:ext cx="506451" cy="404246"/>
            </a:xfrm>
            <a:custGeom>
              <a:avLst/>
              <a:gdLst>
                <a:gd name="T0" fmla="*/ 348 w 378"/>
                <a:gd name="T1" fmla="*/ 247 h 302"/>
                <a:gd name="T2" fmla="*/ 0 w 378"/>
                <a:gd name="T3" fmla="*/ 160 h 302"/>
                <a:gd name="T4" fmla="*/ 378 w 378"/>
                <a:gd name="T5" fmla="*/ 181 h 302"/>
                <a:gd name="T6" fmla="*/ 348 w 378"/>
                <a:gd name="T7" fmla="*/ 24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302">
                  <a:moveTo>
                    <a:pt x="348" y="247"/>
                  </a:moveTo>
                  <a:cubicBezTo>
                    <a:pt x="348" y="247"/>
                    <a:pt x="76" y="302"/>
                    <a:pt x="0" y="160"/>
                  </a:cubicBezTo>
                  <a:cubicBezTo>
                    <a:pt x="0" y="160"/>
                    <a:pt x="164" y="0"/>
                    <a:pt x="378" y="181"/>
                  </a:cubicBezTo>
                  <a:cubicBezTo>
                    <a:pt x="348" y="247"/>
                    <a:pt x="348" y="247"/>
                    <a:pt x="348" y="247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îSļîḓê">
              <a:extLst>
                <a:ext uri="{FF2B5EF4-FFF2-40B4-BE49-F238E27FC236}">
                  <a16:creationId xmlns:a16="http://schemas.microsoft.com/office/drawing/2014/main" id="{2B6B9485-07D8-43B5-A35C-47E120804938}"/>
                </a:ext>
              </a:extLst>
            </p:cNvPr>
            <p:cNvSpPr/>
            <p:nvPr/>
          </p:nvSpPr>
          <p:spPr bwMode="auto">
            <a:xfrm>
              <a:off x="9639206" y="3682627"/>
              <a:ext cx="135766" cy="126613"/>
            </a:xfrm>
            <a:custGeom>
              <a:avLst/>
              <a:gdLst>
                <a:gd name="T0" fmla="*/ 89 w 102"/>
                <a:gd name="T1" fmla="*/ 0 h 95"/>
                <a:gd name="T2" fmla="*/ 12 w 102"/>
                <a:gd name="T3" fmla="*/ 69 h 95"/>
                <a:gd name="T4" fmla="*/ 4 w 102"/>
                <a:gd name="T5" fmla="*/ 87 h 95"/>
                <a:gd name="T6" fmla="*/ 0 w 102"/>
                <a:gd name="T7" fmla="*/ 95 h 95"/>
                <a:gd name="T8" fmla="*/ 102 w 102"/>
                <a:gd name="T9" fmla="*/ 3 h 95"/>
                <a:gd name="T10" fmla="*/ 89 w 102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89" y="0"/>
                  </a:moveTo>
                  <a:cubicBezTo>
                    <a:pt x="54" y="20"/>
                    <a:pt x="29" y="46"/>
                    <a:pt x="12" y="69"/>
                  </a:cubicBezTo>
                  <a:cubicBezTo>
                    <a:pt x="9" y="75"/>
                    <a:pt x="7" y="81"/>
                    <a:pt x="4" y="87"/>
                  </a:cubicBezTo>
                  <a:cubicBezTo>
                    <a:pt x="3" y="90"/>
                    <a:pt x="2" y="92"/>
                    <a:pt x="0" y="95"/>
                  </a:cubicBezTo>
                  <a:cubicBezTo>
                    <a:pt x="19" y="67"/>
                    <a:pt x="51" y="29"/>
                    <a:pt x="102" y="3"/>
                  </a:cubicBezTo>
                  <a:cubicBezTo>
                    <a:pt x="97" y="2"/>
                    <a:pt x="93" y="1"/>
                    <a:pt x="89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ïśḷiḑe">
              <a:extLst>
                <a:ext uri="{FF2B5EF4-FFF2-40B4-BE49-F238E27FC236}">
                  <a16:creationId xmlns:a16="http://schemas.microsoft.com/office/drawing/2014/main" id="{DE5DF1F4-8AC9-4390-9842-0BDA0448CEF0}"/>
                </a:ext>
              </a:extLst>
            </p:cNvPr>
            <p:cNvSpPr/>
            <p:nvPr/>
          </p:nvSpPr>
          <p:spPr bwMode="auto">
            <a:xfrm>
              <a:off x="9613273" y="3775681"/>
              <a:ext cx="41188" cy="71697"/>
            </a:xfrm>
            <a:custGeom>
              <a:avLst/>
              <a:gdLst>
                <a:gd name="T0" fmla="*/ 31 w 31"/>
                <a:gd name="T1" fmla="*/ 0 h 54"/>
                <a:gd name="T2" fmla="*/ 0 w 31"/>
                <a:gd name="T3" fmla="*/ 52 h 54"/>
                <a:gd name="T4" fmla="*/ 4 w 31"/>
                <a:gd name="T5" fmla="*/ 54 h 54"/>
                <a:gd name="T6" fmla="*/ 19 w 31"/>
                <a:gd name="T7" fmla="*/ 26 h 54"/>
                <a:gd name="T8" fmla="*/ 23 w 31"/>
                <a:gd name="T9" fmla="*/ 18 h 54"/>
                <a:gd name="T10" fmla="*/ 31 w 31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4">
                  <a:moveTo>
                    <a:pt x="31" y="0"/>
                  </a:moveTo>
                  <a:cubicBezTo>
                    <a:pt x="9" y="28"/>
                    <a:pt x="0" y="52"/>
                    <a:pt x="0" y="52"/>
                  </a:cubicBezTo>
                  <a:cubicBezTo>
                    <a:pt x="1" y="53"/>
                    <a:pt x="2" y="53"/>
                    <a:pt x="4" y="54"/>
                  </a:cubicBezTo>
                  <a:cubicBezTo>
                    <a:pt x="7" y="48"/>
                    <a:pt x="12" y="38"/>
                    <a:pt x="19" y="26"/>
                  </a:cubicBezTo>
                  <a:cubicBezTo>
                    <a:pt x="21" y="23"/>
                    <a:pt x="22" y="21"/>
                    <a:pt x="23" y="18"/>
                  </a:cubicBezTo>
                  <a:cubicBezTo>
                    <a:pt x="26" y="12"/>
                    <a:pt x="28" y="6"/>
                    <a:pt x="31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íŝļïḋe">
              <a:extLst>
                <a:ext uri="{FF2B5EF4-FFF2-40B4-BE49-F238E27FC236}">
                  <a16:creationId xmlns:a16="http://schemas.microsoft.com/office/drawing/2014/main" id="{F96FDB50-05AF-444B-93FC-B75348CF100F}"/>
                </a:ext>
              </a:extLst>
            </p:cNvPr>
            <p:cNvSpPr/>
            <p:nvPr/>
          </p:nvSpPr>
          <p:spPr bwMode="auto">
            <a:xfrm>
              <a:off x="9613273" y="3571269"/>
              <a:ext cx="472891" cy="416450"/>
            </a:xfrm>
            <a:custGeom>
              <a:avLst/>
              <a:gdLst>
                <a:gd name="T0" fmla="*/ 353 w 353"/>
                <a:gd name="T1" fmla="*/ 146 h 311"/>
                <a:gd name="T2" fmla="*/ 0 w 353"/>
                <a:gd name="T3" fmla="*/ 214 h 311"/>
                <a:gd name="T4" fmla="*/ 352 w 353"/>
                <a:gd name="T5" fmla="*/ 73 h 311"/>
                <a:gd name="T6" fmla="*/ 353 w 353"/>
                <a:gd name="T7" fmla="*/ 14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311">
                  <a:moveTo>
                    <a:pt x="353" y="146"/>
                  </a:moveTo>
                  <a:cubicBezTo>
                    <a:pt x="353" y="146"/>
                    <a:pt x="129" y="311"/>
                    <a:pt x="0" y="214"/>
                  </a:cubicBezTo>
                  <a:cubicBezTo>
                    <a:pt x="0" y="214"/>
                    <a:pt x="81" y="0"/>
                    <a:pt x="352" y="73"/>
                  </a:cubicBezTo>
                  <a:cubicBezTo>
                    <a:pt x="353" y="146"/>
                    <a:pt x="353" y="146"/>
                    <a:pt x="353" y="14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ïṣľïďè">
              <a:extLst>
                <a:ext uri="{FF2B5EF4-FFF2-40B4-BE49-F238E27FC236}">
                  <a16:creationId xmlns:a16="http://schemas.microsoft.com/office/drawing/2014/main" id="{71A97F98-45C9-48E3-B38F-BADE8232EFD0}"/>
                </a:ext>
              </a:extLst>
            </p:cNvPr>
            <p:cNvSpPr/>
            <p:nvPr/>
          </p:nvSpPr>
          <p:spPr bwMode="auto">
            <a:xfrm>
              <a:off x="9768869" y="3891615"/>
              <a:ext cx="45764" cy="163224"/>
            </a:xfrm>
            <a:custGeom>
              <a:avLst/>
              <a:gdLst>
                <a:gd name="T0" fmla="*/ 34 w 34"/>
                <a:gd name="T1" fmla="*/ 0 h 122"/>
                <a:gd name="T2" fmla="*/ 19 w 34"/>
                <a:gd name="T3" fmla="*/ 3 h 122"/>
                <a:gd name="T4" fmla="*/ 11 w 34"/>
                <a:gd name="T5" fmla="*/ 121 h 122"/>
                <a:gd name="T6" fmla="*/ 21 w 34"/>
                <a:gd name="T7" fmla="*/ 122 h 122"/>
                <a:gd name="T8" fmla="*/ 23 w 34"/>
                <a:gd name="T9" fmla="*/ 122 h 122"/>
                <a:gd name="T10" fmla="*/ 20 w 34"/>
                <a:gd name="T11" fmla="*/ 84 h 122"/>
                <a:gd name="T12" fmla="*/ 20 w 34"/>
                <a:gd name="T13" fmla="*/ 84 h 122"/>
                <a:gd name="T14" fmla="*/ 34 w 34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2">
                  <a:moveTo>
                    <a:pt x="34" y="0"/>
                  </a:moveTo>
                  <a:cubicBezTo>
                    <a:pt x="29" y="1"/>
                    <a:pt x="24" y="2"/>
                    <a:pt x="19" y="3"/>
                  </a:cubicBezTo>
                  <a:cubicBezTo>
                    <a:pt x="0" y="68"/>
                    <a:pt x="11" y="121"/>
                    <a:pt x="11" y="121"/>
                  </a:cubicBezTo>
                  <a:cubicBezTo>
                    <a:pt x="15" y="122"/>
                    <a:pt x="18" y="122"/>
                    <a:pt x="21" y="122"/>
                  </a:cubicBezTo>
                  <a:cubicBezTo>
                    <a:pt x="21" y="122"/>
                    <a:pt x="22" y="122"/>
                    <a:pt x="23" y="122"/>
                  </a:cubicBezTo>
                  <a:cubicBezTo>
                    <a:pt x="22" y="115"/>
                    <a:pt x="20" y="102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62"/>
                    <a:pt x="23" y="32"/>
                    <a:pt x="3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íṣľiḍê">
              <a:extLst>
                <a:ext uri="{FF2B5EF4-FFF2-40B4-BE49-F238E27FC236}">
                  <a16:creationId xmlns:a16="http://schemas.microsoft.com/office/drawing/2014/main" id="{30F395EF-3702-4439-8CAA-12FB6F71E296}"/>
                </a:ext>
              </a:extLst>
            </p:cNvPr>
            <p:cNvSpPr/>
            <p:nvPr/>
          </p:nvSpPr>
          <p:spPr bwMode="auto">
            <a:xfrm>
              <a:off x="9793277" y="3702459"/>
              <a:ext cx="172377" cy="193733"/>
            </a:xfrm>
            <a:custGeom>
              <a:avLst/>
              <a:gdLst>
                <a:gd name="T0" fmla="*/ 128 w 128"/>
                <a:gd name="T1" fmla="*/ 0 h 144"/>
                <a:gd name="T2" fmla="*/ 108 w 128"/>
                <a:gd name="T3" fmla="*/ 0 h 144"/>
                <a:gd name="T4" fmla="*/ 0 w 128"/>
                <a:gd name="T5" fmla="*/ 144 h 144"/>
                <a:gd name="T6" fmla="*/ 15 w 128"/>
                <a:gd name="T7" fmla="*/ 141 h 144"/>
                <a:gd name="T8" fmla="*/ 128 w 12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4">
                  <a:moveTo>
                    <a:pt x="128" y="0"/>
                  </a:moveTo>
                  <a:cubicBezTo>
                    <a:pt x="122" y="0"/>
                    <a:pt x="115" y="0"/>
                    <a:pt x="108" y="0"/>
                  </a:cubicBezTo>
                  <a:cubicBezTo>
                    <a:pt x="44" y="43"/>
                    <a:pt x="14" y="96"/>
                    <a:pt x="0" y="144"/>
                  </a:cubicBezTo>
                  <a:cubicBezTo>
                    <a:pt x="5" y="143"/>
                    <a:pt x="10" y="142"/>
                    <a:pt x="15" y="141"/>
                  </a:cubicBezTo>
                  <a:cubicBezTo>
                    <a:pt x="30" y="94"/>
                    <a:pt x="63" y="41"/>
                    <a:pt x="12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ïšľiḓé">
              <a:extLst>
                <a:ext uri="{FF2B5EF4-FFF2-40B4-BE49-F238E27FC236}">
                  <a16:creationId xmlns:a16="http://schemas.microsoft.com/office/drawing/2014/main" id="{75387D5D-54E9-45DB-AD18-8059AF0409E4}"/>
                </a:ext>
              </a:extLst>
            </p:cNvPr>
            <p:cNvSpPr/>
            <p:nvPr/>
          </p:nvSpPr>
          <p:spPr bwMode="auto">
            <a:xfrm>
              <a:off x="9735309" y="3644491"/>
              <a:ext cx="410348" cy="428654"/>
            </a:xfrm>
            <a:custGeom>
              <a:avLst/>
              <a:gdLst>
                <a:gd name="T0" fmla="*/ 307 w 307"/>
                <a:gd name="T1" fmla="*/ 61 h 321"/>
                <a:gd name="T2" fmla="*/ 49 w 307"/>
                <a:gd name="T3" fmla="*/ 311 h 321"/>
                <a:gd name="T4" fmla="*/ 266 w 307"/>
                <a:gd name="T5" fmla="*/ 0 h 321"/>
                <a:gd name="T6" fmla="*/ 307 w 307"/>
                <a:gd name="T7" fmla="*/ 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21">
                  <a:moveTo>
                    <a:pt x="307" y="61"/>
                  </a:moveTo>
                  <a:cubicBezTo>
                    <a:pt x="307" y="61"/>
                    <a:pt x="209" y="321"/>
                    <a:pt x="49" y="311"/>
                  </a:cubicBezTo>
                  <a:cubicBezTo>
                    <a:pt x="49" y="311"/>
                    <a:pt x="0" y="87"/>
                    <a:pt x="266" y="0"/>
                  </a:cubicBezTo>
                  <a:cubicBezTo>
                    <a:pt x="307" y="61"/>
                    <a:pt x="307" y="61"/>
                    <a:pt x="307" y="6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ïṣ1îḍè">
              <a:extLst>
                <a:ext uri="{FF2B5EF4-FFF2-40B4-BE49-F238E27FC236}">
                  <a16:creationId xmlns:a16="http://schemas.microsoft.com/office/drawing/2014/main" id="{00DB85EA-2E7D-4065-ABC0-14D63520B81A}"/>
                </a:ext>
              </a:extLst>
            </p:cNvPr>
            <p:cNvSpPr/>
            <p:nvPr/>
          </p:nvSpPr>
          <p:spPr bwMode="auto">
            <a:xfrm>
              <a:off x="10006840" y="3984668"/>
              <a:ext cx="163224" cy="190682"/>
            </a:xfrm>
            <a:custGeom>
              <a:avLst/>
              <a:gdLst>
                <a:gd name="T0" fmla="*/ 9 w 122"/>
                <a:gd name="T1" fmla="*/ 0 h 142"/>
                <a:gd name="T2" fmla="*/ 0 w 122"/>
                <a:gd name="T3" fmla="*/ 17 h 142"/>
                <a:gd name="T4" fmla="*/ 117 w 122"/>
                <a:gd name="T5" fmla="*/ 142 h 142"/>
                <a:gd name="T6" fmla="*/ 122 w 122"/>
                <a:gd name="T7" fmla="*/ 135 h 142"/>
                <a:gd name="T8" fmla="*/ 9 w 12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42">
                  <a:moveTo>
                    <a:pt x="9" y="0"/>
                  </a:moveTo>
                  <a:cubicBezTo>
                    <a:pt x="6" y="5"/>
                    <a:pt x="3" y="11"/>
                    <a:pt x="0" y="17"/>
                  </a:cubicBezTo>
                  <a:cubicBezTo>
                    <a:pt x="39" y="105"/>
                    <a:pt x="117" y="142"/>
                    <a:pt x="117" y="142"/>
                  </a:cubicBezTo>
                  <a:cubicBezTo>
                    <a:pt x="119" y="139"/>
                    <a:pt x="121" y="137"/>
                    <a:pt x="122" y="135"/>
                  </a:cubicBezTo>
                  <a:cubicBezTo>
                    <a:pt x="99" y="121"/>
                    <a:pt x="38" y="80"/>
                    <a:pt x="9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îslîḋê">
              <a:extLst>
                <a:ext uri="{FF2B5EF4-FFF2-40B4-BE49-F238E27FC236}">
                  <a16:creationId xmlns:a16="http://schemas.microsoft.com/office/drawing/2014/main" id="{F98349E8-357B-400F-92D0-5657A02E5682}"/>
                </a:ext>
              </a:extLst>
            </p:cNvPr>
            <p:cNvSpPr/>
            <p:nvPr/>
          </p:nvSpPr>
          <p:spPr bwMode="auto">
            <a:xfrm>
              <a:off x="9993112" y="3954158"/>
              <a:ext cx="25933" cy="53391"/>
            </a:xfrm>
            <a:custGeom>
              <a:avLst/>
              <a:gdLst>
                <a:gd name="T0" fmla="*/ 12 w 19"/>
                <a:gd name="T1" fmla="*/ 0 h 40"/>
                <a:gd name="T2" fmla="*/ 0 w 19"/>
                <a:gd name="T3" fmla="*/ 12 h 40"/>
                <a:gd name="T4" fmla="*/ 10 w 19"/>
                <a:gd name="T5" fmla="*/ 40 h 40"/>
                <a:gd name="T6" fmla="*/ 19 w 19"/>
                <a:gd name="T7" fmla="*/ 23 h 40"/>
                <a:gd name="T8" fmla="*/ 12 w 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0">
                  <a:moveTo>
                    <a:pt x="12" y="0"/>
                  </a:moveTo>
                  <a:cubicBezTo>
                    <a:pt x="8" y="4"/>
                    <a:pt x="4" y="8"/>
                    <a:pt x="0" y="12"/>
                  </a:cubicBezTo>
                  <a:cubicBezTo>
                    <a:pt x="3" y="22"/>
                    <a:pt x="7" y="31"/>
                    <a:pt x="10" y="40"/>
                  </a:cubicBezTo>
                  <a:cubicBezTo>
                    <a:pt x="13" y="34"/>
                    <a:pt x="16" y="28"/>
                    <a:pt x="19" y="23"/>
                  </a:cubicBezTo>
                  <a:cubicBezTo>
                    <a:pt x="17" y="16"/>
                    <a:pt x="14" y="8"/>
                    <a:pt x="12" y="0"/>
                  </a:cubicBezTo>
                </a:path>
              </a:pathLst>
            </a:custGeom>
            <a:solidFill>
              <a:srgbClr val="5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ïşļïďé">
              <a:extLst>
                <a:ext uri="{FF2B5EF4-FFF2-40B4-BE49-F238E27FC236}">
                  <a16:creationId xmlns:a16="http://schemas.microsoft.com/office/drawing/2014/main" id="{4DD99606-4328-4075-89CA-38658A4C8596}"/>
                </a:ext>
              </a:extLst>
            </p:cNvPr>
            <p:cNvSpPr/>
            <p:nvPr/>
          </p:nvSpPr>
          <p:spPr bwMode="auto">
            <a:xfrm>
              <a:off x="9904635" y="3688729"/>
              <a:ext cx="419501" cy="483570"/>
            </a:xfrm>
            <a:custGeom>
              <a:avLst/>
              <a:gdLst>
                <a:gd name="T0" fmla="*/ 166 w 313"/>
                <a:gd name="T1" fmla="*/ 5 h 362"/>
                <a:gd name="T2" fmla="*/ 208 w 313"/>
                <a:gd name="T3" fmla="*/ 362 h 362"/>
                <a:gd name="T4" fmla="*/ 94 w 313"/>
                <a:gd name="T5" fmla="*/ 0 h 362"/>
                <a:gd name="T6" fmla="*/ 166 w 313"/>
                <a:gd name="T7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2">
                  <a:moveTo>
                    <a:pt x="166" y="5"/>
                  </a:moveTo>
                  <a:cubicBezTo>
                    <a:pt x="166" y="5"/>
                    <a:pt x="313" y="241"/>
                    <a:pt x="208" y="362"/>
                  </a:cubicBezTo>
                  <a:cubicBezTo>
                    <a:pt x="208" y="362"/>
                    <a:pt x="0" y="264"/>
                    <a:pt x="94" y="0"/>
                  </a:cubicBezTo>
                  <a:cubicBezTo>
                    <a:pt x="166" y="5"/>
                    <a:pt x="166" y="5"/>
                    <a:pt x="166" y="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íṣ1iḍe">
              <a:extLst>
                <a:ext uri="{FF2B5EF4-FFF2-40B4-BE49-F238E27FC236}">
                  <a16:creationId xmlns:a16="http://schemas.microsoft.com/office/drawing/2014/main" id="{54FD0ED5-7DBB-4B3A-8EE8-DB685BB1EBBC}"/>
                </a:ext>
              </a:extLst>
            </p:cNvPr>
            <p:cNvSpPr/>
            <p:nvPr/>
          </p:nvSpPr>
          <p:spPr bwMode="auto">
            <a:xfrm>
              <a:off x="10133454" y="3653644"/>
              <a:ext cx="25933" cy="64069"/>
            </a:xfrm>
            <a:custGeom>
              <a:avLst/>
              <a:gdLst>
                <a:gd name="T0" fmla="*/ 12 w 19"/>
                <a:gd name="T1" fmla="*/ 0 h 48"/>
                <a:gd name="T2" fmla="*/ 0 w 19"/>
                <a:gd name="T3" fmla="*/ 39 h 48"/>
                <a:gd name="T4" fmla="*/ 5 w 19"/>
                <a:gd name="T5" fmla="*/ 48 h 48"/>
                <a:gd name="T6" fmla="*/ 19 w 19"/>
                <a:gd name="T7" fmla="*/ 1 h 48"/>
                <a:gd name="T8" fmla="*/ 12 w 1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8">
                  <a:moveTo>
                    <a:pt x="12" y="0"/>
                  </a:moveTo>
                  <a:cubicBezTo>
                    <a:pt x="7" y="14"/>
                    <a:pt x="3" y="27"/>
                    <a:pt x="0" y="39"/>
                  </a:cubicBezTo>
                  <a:cubicBezTo>
                    <a:pt x="2" y="42"/>
                    <a:pt x="3" y="45"/>
                    <a:pt x="5" y="48"/>
                  </a:cubicBezTo>
                  <a:cubicBezTo>
                    <a:pt x="9" y="33"/>
                    <a:pt x="13" y="17"/>
                    <a:pt x="19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îṧḷïḋé">
              <a:extLst>
                <a:ext uri="{FF2B5EF4-FFF2-40B4-BE49-F238E27FC236}">
                  <a16:creationId xmlns:a16="http://schemas.microsoft.com/office/drawing/2014/main" id="{EF510443-DCD0-4A1A-B527-4ACDCA77CFF6}"/>
                </a:ext>
              </a:extLst>
            </p:cNvPr>
            <p:cNvSpPr/>
            <p:nvPr/>
          </p:nvSpPr>
          <p:spPr bwMode="auto">
            <a:xfrm>
              <a:off x="10228032" y="4068568"/>
              <a:ext cx="80850" cy="68646"/>
            </a:xfrm>
            <a:custGeom>
              <a:avLst/>
              <a:gdLst>
                <a:gd name="T0" fmla="*/ 2 w 61"/>
                <a:gd name="T1" fmla="*/ 0 h 51"/>
                <a:gd name="T2" fmla="*/ 0 w 61"/>
                <a:gd name="T3" fmla="*/ 10 h 51"/>
                <a:gd name="T4" fmla="*/ 56 w 61"/>
                <a:gd name="T5" fmla="*/ 51 h 51"/>
                <a:gd name="T6" fmla="*/ 61 w 61"/>
                <a:gd name="T7" fmla="*/ 45 h 51"/>
                <a:gd name="T8" fmla="*/ 2 w 6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1">
                  <a:moveTo>
                    <a:pt x="2" y="0"/>
                  </a:moveTo>
                  <a:cubicBezTo>
                    <a:pt x="1" y="4"/>
                    <a:pt x="1" y="7"/>
                    <a:pt x="0" y="10"/>
                  </a:cubicBezTo>
                  <a:cubicBezTo>
                    <a:pt x="30" y="38"/>
                    <a:pt x="56" y="51"/>
                    <a:pt x="56" y="51"/>
                  </a:cubicBezTo>
                  <a:cubicBezTo>
                    <a:pt x="58" y="49"/>
                    <a:pt x="59" y="47"/>
                    <a:pt x="61" y="45"/>
                  </a:cubicBezTo>
                  <a:cubicBezTo>
                    <a:pt x="52" y="40"/>
                    <a:pt x="27" y="26"/>
                    <a:pt x="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îsḻïdé">
              <a:extLst>
                <a:ext uri="{FF2B5EF4-FFF2-40B4-BE49-F238E27FC236}">
                  <a16:creationId xmlns:a16="http://schemas.microsoft.com/office/drawing/2014/main" id="{1F8E1951-954C-462F-9D76-A6CED6C338E5}"/>
                </a:ext>
              </a:extLst>
            </p:cNvPr>
            <p:cNvSpPr/>
            <p:nvPr/>
          </p:nvSpPr>
          <p:spPr bwMode="auto">
            <a:xfrm>
              <a:off x="10104469" y="3705510"/>
              <a:ext cx="125087" cy="376788"/>
            </a:xfrm>
            <a:custGeom>
              <a:avLst/>
              <a:gdLst>
                <a:gd name="T0" fmla="*/ 23 w 94"/>
                <a:gd name="T1" fmla="*/ 34 h 282"/>
                <a:gd name="T2" fmla="*/ 11 w 94"/>
                <a:gd name="T3" fmla="*/ 58 h 282"/>
                <a:gd name="T4" fmla="*/ 92 w 94"/>
                <a:gd name="T5" fmla="*/ 282 h 282"/>
                <a:gd name="T6" fmla="*/ 94 w 94"/>
                <a:gd name="T7" fmla="*/ 272 h 282"/>
                <a:gd name="T8" fmla="*/ 18 w 94"/>
                <a:gd name="T9" fmla="*/ 87 h 282"/>
                <a:gd name="T10" fmla="*/ 18 w 94"/>
                <a:gd name="T11" fmla="*/ 87 h 282"/>
                <a:gd name="T12" fmla="*/ 23 w 94"/>
                <a:gd name="T13" fmla="*/ 34 h 282"/>
                <a:gd name="T14" fmla="*/ 22 w 94"/>
                <a:gd name="T15" fmla="*/ 0 h 282"/>
                <a:gd name="T16" fmla="*/ 22 w 94"/>
                <a:gd name="T17" fmla="*/ 1 h 282"/>
                <a:gd name="T18" fmla="*/ 27 w 94"/>
                <a:gd name="T19" fmla="*/ 10 h 282"/>
                <a:gd name="T20" fmla="*/ 27 w 94"/>
                <a:gd name="T21" fmla="*/ 9 h 282"/>
                <a:gd name="T22" fmla="*/ 22 w 94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82">
                  <a:moveTo>
                    <a:pt x="23" y="34"/>
                  </a:moveTo>
                  <a:cubicBezTo>
                    <a:pt x="20" y="41"/>
                    <a:pt x="16" y="49"/>
                    <a:pt x="11" y="58"/>
                  </a:cubicBezTo>
                  <a:cubicBezTo>
                    <a:pt x="0" y="171"/>
                    <a:pt x="49" y="243"/>
                    <a:pt x="92" y="282"/>
                  </a:cubicBezTo>
                  <a:cubicBezTo>
                    <a:pt x="93" y="279"/>
                    <a:pt x="93" y="276"/>
                    <a:pt x="94" y="272"/>
                  </a:cubicBezTo>
                  <a:cubicBezTo>
                    <a:pt x="57" y="236"/>
                    <a:pt x="18" y="176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70"/>
                    <a:pt x="20" y="53"/>
                    <a:pt x="23" y="34"/>
                  </a:cubicBezTo>
                  <a:moveTo>
                    <a:pt x="22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5" y="6"/>
                    <a:pt x="24" y="3"/>
                    <a:pt x="22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ïśliḍê">
              <a:extLst>
                <a:ext uri="{FF2B5EF4-FFF2-40B4-BE49-F238E27FC236}">
                  <a16:creationId xmlns:a16="http://schemas.microsoft.com/office/drawing/2014/main" id="{5015C8C5-12AE-40B4-91F7-209A8BCE014D}"/>
                </a:ext>
              </a:extLst>
            </p:cNvPr>
            <p:cNvSpPr/>
            <p:nvPr/>
          </p:nvSpPr>
          <p:spPr bwMode="auto">
            <a:xfrm>
              <a:off x="10035824" y="3647542"/>
              <a:ext cx="419501" cy="485095"/>
            </a:xfrm>
            <a:custGeom>
              <a:avLst/>
              <a:gdLst>
                <a:gd name="T0" fmla="*/ 166 w 313"/>
                <a:gd name="T1" fmla="*/ 5 h 362"/>
                <a:gd name="T2" fmla="*/ 207 w 313"/>
                <a:gd name="T3" fmla="*/ 362 h 362"/>
                <a:gd name="T4" fmla="*/ 94 w 313"/>
                <a:gd name="T5" fmla="*/ 0 h 362"/>
                <a:gd name="T6" fmla="*/ 166 w 313"/>
                <a:gd name="T7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2">
                  <a:moveTo>
                    <a:pt x="166" y="5"/>
                  </a:moveTo>
                  <a:cubicBezTo>
                    <a:pt x="166" y="5"/>
                    <a:pt x="313" y="241"/>
                    <a:pt x="207" y="362"/>
                  </a:cubicBezTo>
                  <a:cubicBezTo>
                    <a:pt x="207" y="362"/>
                    <a:pt x="0" y="264"/>
                    <a:pt x="94" y="0"/>
                  </a:cubicBezTo>
                  <a:cubicBezTo>
                    <a:pt x="166" y="5"/>
                    <a:pt x="166" y="5"/>
                    <a:pt x="166" y="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iŝľíḍé">
              <a:extLst>
                <a:ext uri="{FF2B5EF4-FFF2-40B4-BE49-F238E27FC236}">
                  <a16:creationId xmlns:a16="http://schemas.microsoft.com/office/drawing/2014/main" id="{A7B4E9EB-05E1-46A6-908A-54B6BD1AA57B}"/>
                </a:ext>
              </a:extLst>
            </p:cNvPr>
            <p:cNvSpPr/>
            <p:nvPr/>
          </p:nvSpPr>
          <p:spPr bwMode="auto">
            <a:xfrm>
              <a:off x="10362272" y="3941955"/>
              <a:ext cx="253226" cy="35086"/>
            </a:xfrm>
            <a:custGeom>
              <a:avLst/>
              <a:gdLst>
                <a:gd name="T0" fmla="*/ 0 w 189"/>
                <a:gd name="T1" fmla="*/ 0 h 26"/>
                <a:gd name="T2" fmla="*/ 1 w 189"/>
                <a:gd name="T3" fmla="*/ 8 h 26"/>
                <a:gd name="T4" fmla="*/ 95 w 189"/>
                <a:gd name="T5" fmla="*/ 26 h 26"/>
                <a:gd name="T6" fmla="*/ 189 w 189"/>
                <a:gd name="T7" fmla="*/ 9 h 26"/>
                <a:gd name="T8" fmla="*/ 189 w 189"/>
                <a:gd name="T9" fmla="*/ 8 h 26"/>
                <a:gd name="T10" fmla="*/ 104 w 189"/>
                <a:gd name="T11" fmla="*/ 22 h 26"/>
                <a:gd name="T12" fmla="*/ 0 w 189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6">
                  <a:moveTo>
                    <a:pt x="0" y="0"/>
                  </a:moveTo>
                  <a:cubicBezTo>
                    <a:pt x="1" y="3"/>
                    <a:pt x="1" y="5"/>
                    <a:pt x="1" y="8"/>
                  </a:cubicBezTo>
                  <a:cubicBezTo>
                    <a:pt x="35" y="21"/>
                    <a:pt x="67" y="26"/>
                    <a:pt x="95" y="26"/>
                  </a:cubicBezTo>
                  <a:cubicBezTo>
                    <a:pt x="150" y="26"/>
                    <a:pt x="189" y="9"/>
                    <a:pt x="189" y="9"/>
                  </a:cubicBezTo>
                  <a:cubicBezTo>
                    <a:pt x="189" y="9"/>
                    <a:pt x="189" y="8"/>
                    <a:pt x="189" y="8"/>
                  </a:cubicBezTo>
                  <a:cubicBezTo>
                    <a:pt x="174" y="13"/>
                    <a:pt x="143" y="22"/>
                    <a:pt x="104" y="22"/>
                  </a:cubicBezTo>
                  <a:cubicBezTo>
                    <a:pt x="73" y="22"/>
                    <a:pt x="37" y="17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íşḻïďe">
              <a:extLst>
                <a:ext uri="{FF2B5EF4-FFF2-40B4-BE49-F238E27FC236}">
                  <a16:creationId xmlns:a16="http://schemas.microsoft.com/office/drawing/2014/main" id="{7B6A1024-0164-4762-949B-93778D6FBBE0}"/>
                </a:ext>
              </a:extLst>
            </p:cNvPr>
            <p:cNvSpPr/>
            <p:nvPr/>
          </p:nvSpPr>
          <p:spPr bwMode="auto">
            <a:xfrm>
              <a:off x="10162437" y="3676525"/>
              <a:ext cx="463738" cy="395094"/>
            </a:xfrm>
            <a:custGeom>
              <a:avLst/>
              <a:gdLst>
                <a:gd name="T0" fmla="*/ 52 w 347"/>
                <a:gd name="T1" fmla="*/ 0 h 296"/>
                <a:gd name="T2" fmla="*/ 347 w 347"/>
                <a:gd name="T3" fmla="*/ 204 h 296"/>
                <a:gd name="T4" fmla="*/ 0 w 347"/>
                <a:gd name="T5" fmla="*/ 51 h 296"/>
                <a:gd name="T6" fmla="*/ 52 w 347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296">
                  <a:moveTo>
                    <a:pt x="52" y="0"/>
                  </a:moveTo>
                  <a:cubicBezTo>
                    <a:pt x="52" y="0"/>
                    <a:pt x="326" y="44"/>
                    <a:pt x="347" y="204"/>
                  </a:cubicBezTo>
                  <a:cubicBezTo>
                    <a:pt x="347" y="204"/>
                    <a:pt x="137" y="296"/>
                    <a:pt x="0" y="5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îṥliďé">
              <a:extLst>
                <a:ext uri="{FF2B5EF4-FFF2-40B4-BE49-F238E27FC236}">
                  <a16:creationId xmlns:a16="http://schemas.microsoft.com/office/drawing/2014/main" id="{364EDAEA-76F5-4E2C-9466-CAA58DF7E1F3}"/>
                </a:ext>
              </a:extLst>
            </p:cNvPr>
            <p:cNvSpPr/>
            <p:nvPr/>
          </p:nvSpPr>
          <p:spPr bwMode="auto">
            <a:xfrm>
              <a:off x="10260066" y="3600253"/>
              <a:ext cx="19831" cy="61018"/>
            </a:xfrm>
            <a:custGeom>
              <a:avLst/>
              <a:gdLst>
                <a:gd name="T0" fmla="*/ 15 w 15"/>
                <a:gd name="T1" fmla="*/ 0 h 46"/>
                <a:gd name="T2" fmla="*/ 11 w 15"/>
                <a:gd name="T3" fmla="*/ 1 h 46"/>
                <a:gd name="T4" fmla="*/ 0 w 15"/>
                <a:gd name="T5" fmla="*/ 42 h 46"/>
                <a:gd name="T6" fmla="*/ 2 w 15"/>
                <a:gd name="T7" fmla="*/ 46 h 46"/>
                <a:gd name="T8" fmla="*/ 15 w 1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6">
                  <a:moveTo>
                    <a:pt x="15" y="0"/>
                  </a:moveTo>
                  <a:cubicBezTo>
                    <a:pt x="13" y="1"/>
                    <a:pt x="11" y="1"/>
                    <a:pt x="11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4"/>
                    <a:pt x="2" y="4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îŝḻîďe">
              <a:extLst>
                <a:ext uri="{FF2B5EF4-FFF2-40B4-BE49-F238E27FC236}">
                  <a16:creationId xmlns:a16="http://schemas.microsoft.com/office/drawing/2014/main" id="{A4FF4DE1-A918-4D66-B77B-2348E7D54EA5}"/>
                </a:ext>
              </a:extLst>
            </p:cNvPr>
            <p:cNvSpPr/>
            <p:nvPr/>
          </p:nvSpPr>
          <p:spPr bwMode="auto">
            <a:xfrm>
              <a:off x="10548377" y="3729917"/>
              <a:ext cx="253226" cy="94578"/>
            </a:xfrm>
            <a:custGeom>
              <a:avLst/>
              <a:gdLst>
                <a:gd name="T0" fmla="*/ 188 w 189"/>
                <a:gd name="T1" fmla="*/ 0 h 71"/>
                <a:gd name="T2" fmla="*/ 22 w 189"/>
                <a:gd name="T3" fmla="*/ 63 h 71"/>
                <a:gd name="T4" fmla="*/ 0 w 189"/>
                <a:gd name="T5" fmla="*/ 62 h 71"/>
                <a:gd name="T6" fmla="*/ 10 w 189"/>
                <a:gd name="T7" fmla="*/ 71 h 71"/>
                <a:gd name="T8" fmla="*/ 16 w 189"/>
                <a:gd name="T9" fmla="*/ 71 h 71"/>
                <a:gd name="T10" fmla="*/ 189 w 189"/>
                <a:gd name="T11" fmla="*/ 1 h 71"/>
                <a:gd name="T12" fmla="*/ 188 w 18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71">
                  <a:moveTo>
                    <a:pt x="188" y="0"/>
                  </a:moveTo>
                  <a:cubicBezTo>
                    <a:pt x="169" y="18"/>
                    <a:pt x="112" y="63"/>
                    <a:pt x="22" y="63"/>
                  </a:cubicBezTo>
                  <a:cubicBezTo>
                    <a:pt x="15" y="63"/>
                    <a:pt x="8" y="63"/>
                    <a:pt x="0" y="62"/>
                  </a:cubicBezTo>
                  <a:cubicBezTo>
                    <a:pt x="4" y="65"/>
                    <a:pt x="7" y="68"/>
                    <a:pt x="10" y="71"/>
                  </a:cubicBezTo>
                  <a:cubicBezTo>
                    <a:pt x="12" y="71"/>
                    <a:pt x="14" y="71"/>
                    <a:pt x="16" y="71"/>
                  </a:cubicBezTo>
                  <a:cubicBezTo>
                    <a:pt x="128" y="71"/>
                    <a:pt x="189" y="1"/>
                    <a:pt x="189" y="1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ïšḻiďé">
              <a:extLst>
                <a:ext uri="{FF2B5EF4-FFF2-40B4-BE49-F238E27FC236}">
                  <a16:creationId xmlns:a16="http://schemas.microsoft.com/office/drawing/2014/main" id="{4FE9A50A-3C1F-4161-8C8F-2D39CBF7BB04}"/>
                </a:ext>
              </a:extLst>
            </p:cNvPr>
            <p:cNvSpPr/>
            <p:nvPr/>
          </p:nvSpPr>
          <p:spPr bwMode="auto">
            <a:xfrm>
              <a:off x="10289050" y="3711611"/>
              <a:ext cx="273057" cy="112884"/>
            </a:xfrm>
            <a:custGeom>
              <a:avLst/>
              <a:gdLst>
                <a:gd name="T0" fmla="*/ 0 w 204"/>
                <a:gd name="T1" fmla="*/ 0 h 85"/>
                <a:gd name="T2" fmla="*/ 9 w 204"/>
                <a:gd name="T3" fmla="*/ 19 h 85"/>
                <a:gd name="T4" fmla="*/ 204 w 204"/>
                <a:gd name="T5" fmla="*/ 85 h 85"/>
                <a:gd name="T6" fmla="*/ 194 w 204"/>
                <a:gd name="T7" fmla="*/ 76 h 85"/>
                <a:gd name="T8" fmla="*/ 0 w 20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5">
                  <a:moveTo>
                    <a:pt x="0" y="0"/>
                  </a:moveTo>
                  <a:cubicBezTo>
                    <a:pt x="3" y="6"/>
                    <a:pt x="6" y="12"/>
                    <a:pt x="9" y="19"/>
                  </a:cubicBezTo>
                  <a:cubicBezTo>
                    <a:pt x="85" y="67"/>
                    <a:pt x="150" y="84"/>
                    <a:pt x="204" y="85"/>
                  </a:cubicBezTo>
                  <a:cubicBezTo>
                    <a:pt x="201" y="82"/>
                    <a:pt x="198" y="79"/>
                    <a:pt x="194" y="76"/>
                  </a:cubicBezTo>
                  <a:cubicBezTo>
                    <a:pt x="140" y="72"/>
                    <a:pt x="75" y="51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í$1ídé">
              <a:extLst>
                <a:ext uri="{FF2B5EF4-FFF2-40B4-BE49-F238E27FC236}">
                  <a16:creationId xmlns:a16="http://schemas.microsoft.com/office/drawing/2014/main" id="{99DF1E2C-C50A-4842-8F9A-E6CEE628D56D}"/>
                </a:ext>
              </a:extLst>
            </p:cNvPr>
            <p:cNvSpPr/>
            <p:nvPr/>
          </p:nvSpPr>
          <p:spPr bwMode="auto">
            <a:xfrm>
              <a:off x="10255490" y="3511776"/>
              <a:ext cx="553741" cy="440857"/>
            </a:xfrm>
            <a:custGeom>
              <a:avLst/>
              <a:gdLst>
                <a:gd name="T0" fmla="*/ 21 w 414"/>
                <a:gd name="T1" fmla="*/ 59 h 330"/>
                <a:gd name="T2" fmla="*/ 414 w 414"/>
                <a:gd name="T3" fmla="*/ 156 h 330"/>
                <a:gd name="T4" fmla="*/ 0 w 414"/>
                <a:gd name="T5" fmla="*/ 131 h 330"/>
                <a:gd name="T6" fmla="*/ 21 w 414"/>
                <a:gd name="T7" fmla="*/ 5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330">
                  <a:moveTo>
                    <a:pt x="21" y="59"/>
                  </a:moveTo>
                  <a:cubicBezTo>
                    <a:pt x="21" y="59"/>
                    <a:pt x="306" y="0"/>
                    <a:pt x="414" y="156"/>
                  </a:cubicBezTo>
                  <a:cubicBezTo>
                    <a:pt x="414" y="156"/>
                    <a:pt x="265" y="330"/>
                    <a:pt x="0" y="131"/>
                  </a:cubicBezTo>
                  <a:cubicBezTo>
                    <a:pt x="21" y="59"/>
                    <a:pt x="21" y="59"/>
                    <a:pt x="21" y="59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î$líḍè">
              <a:extLst>
                <a:ext uri="{FF2B5EF4-FFF2-40B4-BE49-F238E27FC236}">
                  <a16:creationId xmlns:a16="http://schemas.microsoft.com/office/drawing/2014/main" id="{E3387DC2-7DA8-4A8C-B8A9-7AF2658D3AA8}"/>
                </a:ext>
              </a:extLst>
            </p:cNvPr>
            <p:cNvSpPr/>
            <p:nvPr/>
          </p:nvSpPr>
          <p:spPr bwMode="auto">
            <a:xfrm>
              <a:off x="9822261" y="3174651"/>
              <a:ext cx="405771" cy="408822"/>
            </a:xfrm>
            <a:custGeom>
              <a:avLst/>
              <a:gdLst>
                <a:gd name="T0" fmla="*/ 235 w 303"/>
                <a:gd name="T1" fmla="*/ 306 h 306"/>
                <a:gd name="T2" fmla="*/ 41 w 303"/>
                <a:gd name="T3" fmla="*/ 4 h 306"/>
                <a:gd name="T4" fmla="*/ 303 w 303"/>
                <a:gd name="T5" fmla="*/ 278 h 306"/>
                <a:gd name="T6" fmla="*/ 235 w 303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06">
                  <a:moveTo>
                    <a:pt x="235" y="306"/>
                  </a:moveTo>
                  <a:cubicBezTo>
                    <a:pt x="235" y="306"/>
                    <a:pt x="0" y="159"/>
                    <a:pt x="41" y="4"/>
                  </a:cubicBezTo>
                  <a:cubicBezTo>
                    <a:pt x="41" y="4"/>
                    <a:pt x="271" y="0"/>
                    <a:pt x="303" y="278"/>
                  </a:cubicBezTo>
                  <a:cubicBezTo>
                    <a:pt x="235" y="306"/>
                    <a:pt x="235" y="306"/>
                    <a:pt x="235" y="306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îşlïḋè">
              <a:extLst>
                <a:ext uri="{FF2B5EF4-FFF2-40B4-BE49-F238E27FC236}">
                  <a16:creationId xmlns:a16="http://schemas.microsoft.com/office/drawing/2014/main" id="{7CD6455C-F287-4958-8BA9-D7C1BEF0A1D5}"/>
                </a:ext>
              </a:extLst>
            </p:cNvPr>
            <p:cNvSpPr/>
            <p:nvPr/>
          </p:nvSpPr>
          <p:spPr bwMode="auto">
            <a:xfrm>
              <a:off x="9869549" y="3180753"/>
              <a:ext cx="358483" cy="402720"/>
            </a:xfrm>
            <a:custGeom>
              <a:avLst/>
              <a:gdLst>
                <a:gd name="T0" fmla="*/ 6 w 267"/>
                <a:gd name="T1" fmla="*/ 0 h 302"/>
                <a:gd name="T2" fmla="*/ 5 w 267"/>
                <a:gd name="T3" fmla="*/ 0 h 302"/>
                <a:gd name="T4" fmla="*/ 0 w 267"/>
                <a:gd name="T5" fmla="*/ 38 h 302"/>
                <a:gd name="T6" fmla="*/ 199 w 267"/>
                <a:gd name="T7" fmla="*/ 302 h 302"/>
                <a:gd name="T8" fmla="*/ 267 w 267"/>
                <a:gd name="T9" fmla="*/ 274 h 302"/>
                <a:gd name="T10" fmla="*/ 266 w 267"/>
                <a:gd name="T11" fmla="*/ 270 h 302"/>
                <a:gd name="T12" fmla="*/ 163 w 267"/>
                <a:gd name="T13" fmla="*/ 60 h 302"/>
                <a:gd name="T14" fmla="*/ 90 w 267"/>
                <a:gd name="T15" fmla="*/ 17 h 302"/>
                <a:gd name="T16" fmla="*/ 13 w 267"/>
                <a:gd name="T17" fmla="*/ 0 h 302"/>
                <a:gd name="T18" fmla="*/ 6 w 267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302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12"/>
                    <a:pt x="0" y="25"/>
                    <a:pt x="0" y="38"/>
                  </a:cubicBezTo>
                  <a:cubicBezTo>
                    <a:pt x="0" y="178"/>
                    <a:pt x="199" y="302"/>
                    <a:pt x="199" y="302"/>
                  </a:cubicBezTo>
                  <a:cubicBezTo>
                    <a:pt x="267" y="274"/>
                    <a:pt x="267" y="274"/>
                    <a:pt x="267" y="274"/>
                  </a:cubicBezTo>
                  <a:cubicBezTo>
                    <a:pt x="266" y="273"/>
                    <a:pt x="266" y="271"/>
                    <a:pt x="266" y="270"/>
                  </a:cubicBezTo>
                  <a:cubicBezTo>
                    <a:pt x="253" y="163"/>
                    <a:pt x="210" y="99"/>
                    <a:pt x="163" y="60"/>
                  </a:cubicBezTo>
                  <a:cubicBezTo>
                    <a:pt x="139" y="39"/>
                    <a:pt x="113" y="26"/>
                    <a:pt x="90" y="17"/>
                  </a:cubicBezTo>
                  <a:cubicBezTo>
                    <a:pt x="56" y="4"/>
                    <a:pt x="27" y="1"/>
                    <a:pt x="13" y="0"/>
                  </a:cubicBezTo>
                  <a:cubicBezTo>
                    <a:pt x="9" y="0"/>
                    <a:pt x="7" y="0"/>
                    <a:pt x="6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íŝlîḑé">
              <a:extLst>
                <a:ext uri="{FF2B5EF4-FFF2-40B4-BE49-F238E27FC236}">
                  <a16:creationId xmlns:a16="http://schemas.microsoft.com/office/drawing/2014/main" id="{4E9CD5FE-36FD-4220-8312-926206A64EE8}"/>
                </a:ext>
              </a:extLst>
            </p:cNvPr>
            <p:cNvSpPr/>
            <p:nvPr/>
          </p:nvSpPr>
          <p:spPr bwMode="auto">
            <a:xfrm>
              <a:off x="9610222" y="3359231"/>
              <a:ext cx="506451" cy="404246"/>
            </a:xfrm>
            <a:custGeom>
              <a:avLst/>
              <a:gdLst>
                <a:gd name="T0" fmla="*/ 348 w 378"/>
                <a:gd name="T1" fmla="*/ 247 h 302"/>
                <a:gd name="T2" fmla="*/ 0 w 378"/>
                <a:gd name="T3" fmla="*/ 160 h 302"/>
                <a:gd name="T4" fmla="*/ 378 w 378"/>
                <a:gd name="T5" fmla="*/ 181 h 302"/>
                <a:gd name="T6" fmla="*/ 348 w 378"/>
                <a:gd name="T7" fmla="*/ 24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302">
                  <a:moveTo>
                    <a:pt x="348" y="247"/>
                  </a:moveTo>
                  <a:cubicBezTo>
                    <a:pt x="348" y="247"/>
                    <a:pt x="76" y="302"/>
                    <a:pt x="0" y="160"/>
                  </a:cubicBezTo>
                  <a:cubicBezTo>
                    <a:pt x="0" y="160"/>
                    <a:pt x="164" y="0"/>
                    <a:pt x="378" y="181"/>
                  </a:cubicBezTo>
                  <a:cubicBezTo>
                    <a:pt x="348" y="247"/>
                    <a:pt x="348" y="247"/>
                    <a:pt x="348" y="247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ïṥḻíḍé">
              <a:extLst>
                <a:ext uri="{FF2B5EF4-FFF2-40B4-BE49-F238E27FC236}">
                  <a16:creationId xmlns:a16="http://schemas.microsoft.com/office/drawing/2014/main" id="{F33B4227-3026-4BAB-ADCB-AA364CBDD9B8}"/>
                </a:ext>
              </a:extLst>
            </p:cNvPr>
            <p:cNvSpPr/>
            <p:nvPr/>
          </p:nvSpPr>
          <p:spPr bwMode="auto">
            <a:xfrm>
              <a:off x="9610222" y="3485844"/>
              <a:ext cx="506451" cy="216615"/>
            </a:xfrm>
            <a:custGeom>
              <a:avLst/>
              <a:gdLst>
                <a:gd name="T0" fmla="*/ 171 w 378"/>
                <a:gd name="T1" fmla="*/ 0 h 162"/>
                <a:gd name="T2" fmla="*/ 146 w 378"/>
                <a:gd name="T3" fmla="*/ 1 h 162"/>
                <a:gd name="T4" fmla="*/ 37 w 378"/>
                <a:gd name="T5" fmla="*/ 38 h 162"/>
                <a:gd name="T6" fmla="*/ 27 w 378"/>
                <a:gd name="T7" fmla="*/ 44 h 162"/>
                <a:gd name="T8" fmla="*/ 4 w 378"/>
                <a:gd name="T9" fmla="*/ 61 h 162"/>
                <a:gd name="T10" fmla="*/ 0 w 378"/>
                <a:gd name="T11" fmla="*/ 65 h 162"/>
                <a:gd name="T12" fmla="*/ 232 w 378"/>
                <a:gd name="T13" fmla="*/ 162 h 162"/>
                <a:gd name="T14" fmla="*/ 265 w 378"/>
                <a:gd name="T15" fmla="*/ 162 h 162"/>
                <a:gd name="T16" fmla="*/ 359 w 378"/>
                <a:gd name="T17" fmla="*/ 118 h 162"/>
                <a:gd name="T18" fmla="*/ 362 w 378"/>
                <a:gd name="T19" fmla="*/ 122 h 162"/>
                <a:gd name="T20" fmla="*/ 378 w 378"/>
                <a:gd name="T21" fmla="*/ 86 h 162"/>
                <a:gd name="T22" fmla="*/ 171 w 378"/>
                <a:gd name="T2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162">
                  <a:moveTo>
                    <a:pt x="171" y="0"/>
                  </a:moveTo>
                  <a:cubicBezTo>
                    <a:pt x="162" y="0"/>
                    <a:pt x="154" y="0"/>
                    <a:pt x="146" y="1"/>
                  </a:cubicBezTo>
                  <a:cubicBezTo>
                    <a:pt x="100" y="6"/>
                    <a:pt x="62" y="23"/>
                    <a:pt x="37" y="38"/>
                  </a:cubicBezTo>
                  <a:cubicBezTo>
                    <a:pt x="33" y="40"/>
                    <a:pt x="30" y="42"/>
                    <a:pt x="27" y="44"/>
                  </a:cubicBezTo>
                  <a:cubicBezTo>
                    <a:pt x="16" y="51"/>
                    <a:pt x="8" y="58"/>
                    <a:pt x="4" y="61"/>
                  </a:cubicBezTo>
                  <a:cubicBezTo>
                    <a:pt x="1" y="64"/>
                    <a:pt x="0" y="65"/>
                    <a:pt x="0" y="65"/>
                  </a:cubicBezTo>
                  <a:cubicBezTo>
                    <a:pt x="42" y="145"/>
                    <a:pt x="148" y="162"/>
                    <a:pt x="232" y="162"/>
                  </a:cubicBezTo>
                  <a:cubicBezTo>
                    <a:pt x="243" y="162"/>
                    <a:pt x="255" y="162"/>
                    <a:pt x="265" y="162"/>
                  </a:cubicBezTo>
                  <a:cubicBezTo>
                    <a:pt x="291" y="145"/>
                    <a:pt x="322" y="130"/>
                    <a:pt x="359" y="118"/>
                  </a:cubicBezTo>
                  <a:cubicBezTo>
                    <a:pt x="362" y="122"/>
                    <a:pt x="362" y="122"/>
                    <a:pt x="362" y="122"/>
                  </a:cubicBezTo>
                  <a:cubicBezTo>
                    <a:pt x="378" y="86"/>
                    <a:pt x="378" y="86"/>
                    <a:pt x="378" y="86"/>
                  </a:cubicBezTo>
                  <a:cubicBezTo>
                    <a:pt x="301" y="21"/>
                    <a:pt x="230" y="0"/>
                    <a:pt x="171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îṡ1íḍé">
              <a:extLst>
                <a:ext uri="{FF2B5EF4-FFF2-40B4-BE49-F238E27FC236}">
                  <a16:creationId xmlns:a16="http://schemas.microsoft.com/office/drawing/2014/main" id="{A239DFDB-F857-4F39-AFE4-F56A73C14D4A}"/>
                </a:ext>
              </a:extLst>
            </p:cNvPr>
            <p:cNvSpPr/>
            <p:nvPr/>
          </p:nvSpPr>
          <p:spPr bwMode="auto">
            <a:xfrm>
              <a:off x="9735309" y="3644491"/>
              <a:ext cx="410348" cy="428654"/>
            </a:xfrm>
            <a:custGeom>
              <a:avLst/>
              <a:gdLst>
                <a:gd name="T0" fmla="*/ 307 w 307"/>
                <a:gd name="T1" fmla="*/ 61 h 321"/>
                <a:gd name="T2" fmla="*/ 49 w 307"/>
                <a:gd name="T3" fmla="*/ 311 h 321"/>
                <a:gd name="T4" fmla="*/ 266 w 307"/>
                <a:gd name="T5" fmla="*/ 0 h 321"/>
                <a:gd name="T6" fmla="*/ 307 w 307"/>
                <a:gd name="T7" fmla="*/ 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21">
                  <a:moveTo>
                    <a:pt x="307" y="61"/>
                  </a:moveTo>
                  <a:cubicBezTo>
                    <a:pt x="307" y="61"/>
                    <a:pt x="209" y="321"/>
                    <a:pt x="49" y="311"/>
                  </a:cubicBezTo>
                  <a:cubicBezTo>
                    <a:pt x="49" y="311"/>
                    <a:pt x="0" y="87"/>
                    <a:pt x="266" y="0"/>
                  </a:cubicBezTo>
                  <a:cubicBezTo>
                    <a:pt x="307" y="61"/>
                    <a:pt x="307" y="61"/>
                    <a:pt x="307" y="61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ï$ľîḑé">
              <a:extLst>
                <a:ext uri="{FF2B5EF4-FFF2-40B4-BE49-F238E27FC236}">
                  <a16:creationId xmlns:a16="http://schemas.microsoft.com/office/drawing/2014/main" id="{9B664527-8EC5-41D0-8D3F-EBD5C0A27965}"/>
                </a:ext>
              </a:extLst>
            </p:cNvPr>
            <p:cNvSpPr/>
            <p:nvPr/>
          </p:nvSpPr>
          <p:spPr bwMode="auto">
            <a:xfrm>
              <a:off x="9794803" y="3644491"/>
              <a:ext cx="346279" cy="414924"/>
            </a:xfrm>
            <a:custGeom>
              <a:avLst/>
              <a:gdLst>
                <a:gd name="T0" fmla="*/ 221 w 258"/>
                <a:gd name="T1" fmla="*/ 0 h 311"/>
                <a:gd name="T2" fmla="*/ 0 w 258"/>
                <a:gd name="T3" fmla="*/ 269 h 311"/>
                <a:gd name="T4" fmla="*/ 4 w 258"/>
                <a:gd name="T5" fmla="*/ 311 h 311"/>
                <a:gd name="T6" fmla="*/ 13 w 258"/>
                <a:gd name="T7" fmla="*/ 311 h 311"/>
                <a:gd name="T8" fmla="*/ 254 w 258"/>
                <a:gd name="T9" fmla="*/ 80 h 311"/>
                <a:gd name="T10" fmla="*/ 258 w 258"/>
                <a:gd name="T11" fmla="*/ 56 h 311"/>
                <a:gd name="T12" fmla="*/ 253 w 258"/>
                <a:gd name="T13" fmla="*/ 47 h 311"/>
                <a:gd name="T14" fmla="*/ 221 w 258"/>
                <a:gd name="T1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311">
                  <a:moveTo>
                    <a:pt x="221" y="0"/>
                  </a:moveTo>
                  <a:cubicBezTo>
                    <a:pt x="27" y="64"/>
                    <a:pt x="0" y="200"/>
                    <a:pt x="0" y="269"/>
                  </a:cubicBezTo>
                  <a:cubicBezTo>
                    <a:pt x="0" y="295"/>
                    <a:pt x="4" y="311"/>
                    <a:pt x="4" y="311"/>
                  </a:cubicBezTo>
                  <a:cubicBezTo>
                    <a:pt x="7" y="311"/>
                    <a:pt x="10" y="311"/>
                    <a:pt x="13" y="311"/>
                  </a:cubicBezTo>
                  <a:cubicBezTo>
                    <a:pt x="141" y="311"/>
                    <a:pt x="228" y="139"/>
                    <a:pt x="254" y="80"/>
                  </a:cubicBezTo>
                  <a:cubicBezTo>
                    <a:pt x="255" y="72"/>
                    <a:pt x="256" y="64"/>
                    <a:pt x="258" y="5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í$ľîḓê">
              <a:extLst>
                <a:ext uri="{FF2B5EF4-FFF2-40B4-BE49-F238E27FC236}">
                  <a16:creationId xmlns:a16="http://schemas.microsoft.com/office/drawing/2014/main" id="{FE990402-A251-480B-9169-C4FB73067239}"/>
                </a:ext>
              </a:extLst>
            </p:cNvPr>
            <p:cNvSpPr/>
            <p:nvPr/>
          </p:nvSpPr>
          <p:spPr bwMode="auto">
            <a:xfrm>
              <a:off x="10035824" y="3647542"/>
              <a:ext cx="419501" cy="485095"/>
            </a:xfrm>
            <a:custGeom>
              <a:avLst/>
              <a:gdLst>
                <a:gd name="T0" fmla="*/ 166 w 313"/>
                <a:gd name="T1" fmla="*/ 5 h 362"/>
                <a:gd name="T2" fmla="*/ 207 w 313"/>
                <a:gd name="T3" fmla="*/ 362 h 362"/>
                <a:gd name="T4" fmla="*/ 94 w 313"/>
                <a:gd name="T5" fmla="*/ 0 h 362"/>
                <a:gd name="T6" fmla="*/ 166 w 313"/>
                <a:gd name="T7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362">
                  <a:moveTo>
                    <a:pt x="166" y="5"/>
                  </a:moveTo>
                  <a:cubicBezTo>
                    <a:pt x="166" y="5"/>
                    <a:pt x="313" y="241"/>
                    <a:pt x="207" y="362"/>
                  </a:cubicBezTo>
                  <a:cubicBezTo>
                    <a:pt x="207" y="362"/>
                    <a:pt x="0" y="264"/>
                    <a:pt x="94" y="0"/>
                  </a:cubicBezTo>
                  <a:cubicBezTo>
                    <a:pt x="166" y="5"/>
                    <a:pt x="166" y="5"/>
                    <a:pt x="166" y="5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ïsļíḓe">
              <a:extLst>
                <a:ext uri="{FF2B5EF4-FFF2-40B4-BE49-F238E27FC236}">
                  <a16:creationId xmlns:a16="http://schemas.microsoft.com/office/drawing/2014/main" id="{1BF7B2A2-DD87-4684-AAFE-77DF5EA31247}"/>
                </a:ext>
              </a:extLst>
            </p:cNvPr>
            <p:cNvSpPr/>
            <p:nvPr/>
          </p:nvSpPr>
          <p:spPr bwMode="auto">
            <a:xfrm>
              <a:off x="10128877" y="3647542"/>
              <a:ext cx="236446" cy="485095"/>
            </a:xfrm>
            <a:custGeom>
              <a:avLst/>
              <a:gdLst>
                <a:gd name="T0" fmla="*/ 25 w 177"/>
                <a:gd name="T1" fmla="*/ 0 h 362"/>
                <a:gd name="T2" fmla="*/ 9 w 177"/>
                <a:gd name="T3" fmla="*/ 53 h 362"/>
                <a:gd name="T4" fmla="*/ 5 w 177"/>
                <a:gd name="T5" fmla="*/ 77 h 362"/>
                <a:gd name="T6" fmla="*/ 0 w 177"/>
                <a:gd name="T7" fmla="*/ 130 h 362"/>
                <a:gd name="T8" fmla="*/ 138 w 177"/>
                <a:gd name="T9" fmla="*/ 362 h 362"/>
                <a:gd name="T10" fmla="*/ 177 w 177"/>
                <a:gd name="T11" fmla="*/ 248 h 362"/>
                <a:gd name="T12" fmla="*/ 120 w 177"/>
                <a:gd name="T13" fmla="*/ 47 h 362"/>
                <a:gd name="T14" fmla="*/ 95 w 177"/>
                <a:gd name="T15" fmla="*/ 29 h 362"/>
                <a:gd name="T16" fmla="*/ 95 w 177"/>
                <a:gd name="T17" fmla="*/ 29 h 362"/>
                <a:gd name="T18" fmla="*/ 95 w 177"/>
                <a:gd name="T19" fmla="*/ 29 h 362"/>
                <a:gd name="T20" fmla="*/ 100 w 177"/>
                <a:gd name="T21" fmla="*/ 10 h 362"/>
                <a:gd name="T22" fmla="*/ 98 w 177"/>
                <a:gd name="T23" fmla="*/ 6 h 362"/>
                <a:gd name="T24" fmla="*/ 97 w 177"/>
                <a:gd name="T25" fmla="*/ 5 h 362"/>
                <a:gd name="T26" fmla="*/ 25 w 177"/>
                <a:gd name="T2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362">
                  <a:moveTo>
                    <a:pt x="25" y="0"/>
                  </a:moveTo>
                  <a:cubicBezTo>
                    <a:pt x="18" y="19"/>
                    <a:pt x="13" y="36"/>
                    <a:pt x="9" y="53"/>
                  </a:cubicBezTo>
                  <a:cubicBezTo>
                    <a:pt x="7" y="61"/>
                    <a:pt x="6" y="69"/>
                    <a:pt x="5" y="77"/>
                  </a:cubicBezTo>
                  <a:cubicBezTo>
                    <a:pt x="2" y="96"/>
                    <a:pt x="0" y="113"/>
                    <a:pt x="0" y="130"/>
                  </a:cubicBezTo>
                  <a:cubicBezTo>
                    <a:pt x="0" y="297"/>
                    <a:pt x="138" y="362"/>
                    <a:pt x="138" y="362"/>
                  </a:cubicBezTo>
                  <a:cubicBezTo>
                    <a:pt x="166" y="330"/>
                    <a:pt x="177" y="290"/>
                    <a:pt x="177" y="248"/>
                  </a:cubicBezTo>
                  <a:cubicBezTo>
                    <a:pt x="177" y="174"/>
                    <a:pt x="144" y="94"/>
                    <a:pt x="120" y="47"/>
                  </a:cubicBezTo>
                  <a:cubicBezTo>
                    <a:pt x="112" y="42"/>
                    <a:pt x="104" y="36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8"/>
                    <a:pt x="98" y="7"/>
                    <a:pt x="98" y="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íṣḷíḍé">
              <a:extLst>
                <a:ext uri="{FF2B5EF4-FFF2-40B4-BE49-F238E27FC236}">
                  <a16:creationId xmlns:a16="http://schemas.microsoft.com/office/drawing/2014/main" id="{820040C0-3769-4708-853C-ECE8A43B4B59}"/>
                </a:ext>
              </a:extLst>
            </p:cNvPr>
            <p:cNvSpPr/>
            <p:nvPr/>
          </p:nvSpPr>
          <p:spPr bwMode="auto">
            <a:xfrm>
              <a:off x="10255490" y="3511776"/>
              <a:ext cx="553741" cy="440857"/>
            </a:xfrm>
            <a:custGeom>
              <a:avLst/>
              <a:gdLst>
                <a:gd name="T0" fmla="*/ 21 w 414"/>
                <a:gd name="T1" fmla="*/ 59 h 330"/>
                <a:gd name="T2" fmla="*/ 414 w 414"/>
                <a:gd name="T3" fmla="*/ 156 h 330"/>
                <a:gd name="T4" fmla="*/ 0 w 414"/>
                <a:gd name="T5" fmla="*/ 131 h 330"/>
                <a:gd name="T6" fmla="*/ 21 w 414"/>
                <a:gd name="T7" fmla="*/ 5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330">
                  <a:moveTo>
                    <a:pt x="21" y="59"/>
                  </a:moveTo>
                  <a:cubicBezTo>
                    <a:pt x="21" y="59"/>
                    <a:pt x="306" y="0"/>
                    <a:pt x="414" y="156"/>
                  </a:cubicBezTo>
                  <a:cubicBezTo>
                    <a:pt x="414" y="156"/>
                    <a:pt x="265" y="330"/>
                    <a:pt x="0" y="131"/>
                  </a:cubicBezTo>
                  <a:cubicBezTo>
                    <a:pt x="21" y="59"/>
                    <a:pt x="21" y="59"/>
                    <a:pt x="21" y="59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ïśḷïḓê">
              <a:extLst>
                <a:ext uri="{FF2B5EF4-FFF2-40B4-BE49-F238E27FC236}">
                  <a16:creationId xmlns:a16="http://schemas.microsoft.com/office/drawing/2014/main" id="{8F003DEC-0221-4212-9518-85FC7EE258B1}"/>
                </a:ext>
              </a:extLst>
            </p:cNvPr>
            <p:cNvSpPr/>
            <p:nvPr/>
          </p:nvSpPr>
          <p:spPr bwMode="auto">
            <a:xfrm>
              <a:off x="10255490" y="3597202"/>
              <a:ext cx="553741" cy="216615"/>
            </a:xfrm>
            <a:custGeom>
              <a:avLst/>
              <a:gdLst>
                <a:gd name="T0" fmla="*/ 19 w 414"/>
                <a:gd name="T1" fmla="*/ 0 h 162"/>
                <a:gd name="T2" fmla="*/ 5 w 414"/>
                <a:gd name="T3" fmla="*/ 48 h 162"/>
                <a:gd name="T4" fmla="*/ 0 w 414"/>
                <a:gd name="T5" fmla="*/ 67 h 162"/>
                <a:gd name="T6" fmla="*/ 241 w 414"/>
                <a:gd name="T7" fmla="*/ 162 h 162"/>
                <a:gd name="T8" fmla="*/ 414 w 414"/>
                <a:gd name="T9" fmla="*/ 92 h 162"/>
                <a:gd name="T10" fmla="*/ 357 w 414"/>
                <a:gd name="T11" fmla="*/ 37 h 162"/>
                <a:gd name="T12" fmla="*/ 220 w 414"/>
                <a:gd name="T13" fmla="*/ 73 h 162"/>
                <a:gd name="T14" fmla="*/ 23 w 414"/>
                <a:gd name="T15" fmla="*/ 22 h 162"/>
                <a:gd name="T16" fmla="*/ 24 w 414"/>
                <a:gd name="T17" fmla="*/ 2 h 162"/>
                <a:gd name="T18" fmla="*/ 19 w 414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4" h="162">
                  <a:moveTo>
                    <a:pt x="19" y="0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96" y="139"/>
                    <a:pt x="177" y="162"/>
                    <a:pt x="241" y="162"/>
                  </a:cubicBezTo>
                  <a:cubicBezTo>
                    <a:pt x="354" y="162"/>
                    <a:pt x="414" y="92"/>
                    <a:pt x="414" y="92"/>
                  </a:cubicBezTo>
                  <a:cubicBezTo>
                    <a:pt x="398" y="69"/>
                    <a:pt x="379" y="51"/>
                    <a:pt x="357" y="37"/>
                  </a:cubicBezTo>
                  <a:cubicBezTo>
                    <a:pt x="324" y="57"/>
                    <a:pt x="279" y="73"/>
                    <a:pt x="220" y="73"/>
                  </a:cubicBezTo>
                  <a:cubicBezTo>
                    <a:pt x="166" y="73"/>
                    <a:pt x="101" y="59"/>
                    <a:pt x="23" y="2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1"/>
                    <a:pt x="21" y="1"/>
                    <a:pt x="19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iṡľîḓe">
              <a:extLst>
                <a:ext uri="{FF2B5EF4-FFF2-40B4-BE49-F238E27FC236}">
                  <a16:creationId xmlns:a16="http://schemas.microsoft.com/office/drawing/2014/main" id="{1A325D3C-E91A-447F-A98F-7C92A009AF40}"/>
                </a:ext>
              </a:extLst>
            </p:cNvPr>
            <p:cNvSpPr/>
            <p:nvPr/>
          </p:nvSpPr>
          <p:spPr bwMode="auto">
            <a:xfrm>
              <a:off x="10702448" y="3533133"/>
              <a:ext cx="132715" cy="114410"/>
            </a:xfrm>
            <a:custGeom>
              <a:avLst/>
              <a:gdLst>
                <a:gd name="T0" fmla="*/ 86 w 99"/>
                <a:gd name="T1" fmla="*/ 0 h 85"/>
                <a:gd name="T2" fmla="*/ 0 w 99"/>
                <a:gd name="T3" fmla="*/ 71 h 85"/>
                <a:gd name="T4" fmla="*/ 23 w 99"/>
                <a:gd name="T5" fmla="*/ 85 h 85"/>
                <a:gd name="T6" fmla="*/ 99 w 99"/>
                <a:gd name="T7" fmla="*/ 11 h 85"/>
                <a:gd name="T8" fmla="*/ 86 w 99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86" y="0"/>
                  </a:moveTo>
                  <a:cubicBezTo>
                    <a:pt x="73" y="17"/>
                    <a:pt x="46" y="48"/>
                    <a:pt x="0" y="71"/>
                  </a:cubicBezTo>
                  <a:cubicBezTo>
                    <a:pt x="8" y="75"/>
                    <a:pt x="16" y="80"/>
                    <a:pt x="23" y="85"/>
                  </a:cubicBezTo>
                  <a:cubicBezTo>
                    <a:pt x="76" y="53"/>
                    <a:pt x="99" y="11"/>
                    <a:pt x="99" y="11"/>
                  </a:cubicBezTo>
                  <a:cubicBezTo>
                    <a:pt x="95" y="7"/>
                    <a:pt x="90" y="3"/>
                    <a:pt x="8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iṧlîḍè">
              <a:extLst>
                <a:ext uri="{FF2B5EF4-FFF2-40B4-BE49-F238E27FC236}">
                  <a16:creationId xmlns:a16="http://schemas.microsoft.com/office/drawing/2014/main" id="{80AAB3EB-CEE5-492D-91D9-64DF784584D4}"/>
                </a:ext>
              </a:extLst>
            </p:cNvPr>
            <p:cNvSpPr/>
            <p:nvPr/>
          </p:nvSpPr>
          <p:spPr bwMode="auto">
            <a:xfrm>
              <a:off x="10285999" y="3600253"/>
              <a:ext cx="446959" cy="94578"/>
            </a:xfrm>
            <a:custGeom>
              <a:avLst/>
              <a:gdLst>
                <a:gd name="T0" fmla="*/ 1 w 334"/>
                <a:gd name="T1" fmla="*/ 0 h 71"/>
                <a:gd name="T2" fmla="*/ 0 w 334"/>
                <a:gd name="T3" fmla="*/ 20 h 71"/>
                <a:gd name="T4" fmla="*/ 197 w 334"/>
                <a:gd name="T5" fmla="*/ 71 h 71"/>
                <a:gd name="T6" fmla="*/ 334 w 334"/>
                <a:gd name="T7" fmla="*/ 35 h 71"/>
                <a:gd name="T8" fmla="*/ 311 w 334"/>
                <a:gd name="T9" fmla="*/ 21 h 71"/>
                <a:gd name="T10" fmla="*/ 191 w 334"/>
                <a:gd name="T11" fmla="*/ 47 h 71"/>
                <a:gd name="T12" fmla="*/ 1 w 33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71">
                  <a:moveTo>
                    <a:pt x="1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78" y="57"/>
                    <a:pt x="143" y="71"/>
                    <a:pt x="197" y="71"/>
                  </a:cubicBezTo>
                  <a:cubicBezTo>
                    <a:pt x="256" y="71"/>
                    <a:pt x="301" y="55"/>
                    <a:pt x="334" y="35"/>
                  </a:cubicBezTo>
                  <a:cubicBezTo>
                    <a:pt x="327" y="30"/>
                    <a:pt x="319" y="25"/>
                    <a:pt x="311" y="21"/>
                  </a:cubicBezTo>
                  <a:cubicBezTo>
                    <a:pt x="280" y="36"/>
                    <a:pt x="240" y="47"/>
                    <a:pt x="191" y="47"/>
                  </a:cubicBezTo>
                  <a:cubicBezTo>
                    <a:pt x="139" y="47"/>
                    <a:pt x="76" y="35"/>
                    <a:pt x="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íṡḷïḍè">
              <a:extLst>
                <a:ext uri="{FF2B5EF4-FFF2-40B4-BE49-F238E27FC236}">
                  <a16:creationId xmlns:a16="http://schemas.microsoft.com/office/drawing/2014/main" id="{8BB1422D-2C39-41AD-AB57-8E890152968E}"/>
                </a:ext>
              </a:extLst>
            </p:cNvPr>
            <p:cNvSpPr/>
            <p:nvPr/>
          </p:nvSpPr>
          <p:spPr bwMode="auto">
            <a:xfrm>
              <a:off x="10568208" y="3433978"/>
              <a:ext cx="259327" cy="99155"/>
            </a:xfrm>
            <a:custGeom>
              <a:avLst/>
              <a:gdLst>
                <a:gd name="T0" fmla="*/ 24 w 193"/>
                <a:gd name="T1" fmla="*/ 0 h 74"/>
                <a:gd name="T2" fmla="*/ 0 w 193"/>
                <a:gd name="T3" fmla="*/ 23 h 74"/>
                <a:gd name="T4" fmla="*/ 17 w 193"/>
                <a:gd name="T5" fmla="*/ 23 h 74"/>
                <a:gd name="T6" fmla="*/ 186 w 193"/>
                <a:gd name="T7" fmla="*/ 74 h 74"/>
                <a:gd name="T8" fmla="*/ 193 w 193"/>
                <a:gd name="T9" fmla="*/ 62 h 74"/>
                <a:gd name="T10" fmla="*/ 24 w 193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74">
                  <a:moveTo>
                    <a:pt x="24" y="0"/>
                  </a:moveTo>
                  <a:cubicBezTo>
                    <a:pt x="16" y="8"/>
                    <a:pt x="8" y="16"/>
                    <a:pt x="0" y="23"/>
                  </a:cubicBezTo>
                  <a:cubicBezTo>
                    <a:pt x="5" y="23"/>
                    <a:pt x="11" y="23"/>
                    <a:pt x="17" y="23"/>
                  </a:cubicBezTo>
                  <a:cubicBezTo>
                    <a:pt x="77" y="23"/>
                    <a:pt x="138" y="35"/>
                    <a:pt x="186" y="74"/>
                  </a:cubicBezTo>
                  <a:cubicBezTo>
                    <a:pt x="191" y="67"/>
                    <a:pt x="193" y="62"/>
                    <a:pt x="193" y="62"/>
                  </a:cubicBezTo>
                  <a:cubicBezTo>
                    <a:pt x="147" y="18"/>
                    <a:pt x="85" y="2"/>
                    <a:pt x="2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ïsḷïdê">
              <a:extLst>
                <a:ext uri="{FF2B5EF4-FFF2-40B4-BE49-F238E27FC236}">
                  <a16:creationId xmlns:a16="http://schemas.microsoft.com/office/drawing/2014/main" id="{87940897-7F25-46F1-A9AF-A99DCB5CFA05}"/>
                </a:ext>
              </a:extLst>
            </p:cNvPr>
            <p:cNvSpPr/>
            <p:nvPr/>
          </p:nvSpPr>
          <p:spPr bwMode="auto">
            <a:xfrm>
              <a:off x="10278371" y="3549913"/>
              <a:ext cx="13730" cy="47290"/>
            </a:xfrm>
            <a:custGeom>
              <a:avLst/>
              <a:gdLst>
                <a:gd name="T0" fmla="*/ 8 w 10"/>
                <a:gd name="T1" fmla="*/ 0 h 35"/>
                <a:gd name="T2" fmla="*/ 2 w 10"/>
                <a:gd name="T3" fmla="*/ 4 h 35"/>
                <a:gd name="T4" fmla="*/ 2 w 10"/>
                <a:gd name="T5" fmla="*/ 4 h 35"/>
                <a:gd name="T6" fmla="*/ 0 w 10"/>
                <a:gd name="T7" fmla="*/ 34 h 35"/>
                <a:gd name="T8" fmla="*/ 2 w 10"/>
                <a:gd name="T9" fmla="*/ 35 h 35"/>
                <a:gd name="T10" fmla="*/ 4 w 10"/>
                <a:gd name="T11" fmla="*/ 30 h 35"/>
                <a:gd name="T12" fmla="*/ 8 w 10"/>
                <a:gd name="T13" fmla="*/ 29 h 35"/>
                <a:gd name="T14" fmla="*/ 10 w 10"/>
                <a:gd name="T15" fmla="*/ 1 h 35"/>
                <a:gd name="T16" fmla="*/ 8 w 1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5">
                  <a:moveTo>
                    <a:pt x="8" y="0"/>
                  </a:moveTo>
                  <a:cubicBezTo>
                    <a:pt x="6" y="1"/>
                    <a:pt x="4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2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5" y="30"/>
                    <a:pt x="8" y="2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ïṥḷïḓe">
              <a:extLst>
                <a:ext uri="{FF2B5EF4-FFF2-40B4-BE49-F238E27FC236}">
                  <a16:creationId xmlns:a16="http://schemas.microsoft.com/office/drawing/2014/main" id="{B9A0FE0E-7E31-44C2-8385-0117E8B5E42E}"/>
                </a:ext>
              </a:extLst>
            </p:cNvPr>
            <p:cNvSpPr/>
            <p:nvPr/>
          </p:nvSpPr>
          <p:spPr bwMode="auto">
            <a:xfrm>
              <a:off x="10371425" y="3432453"/>
              <a:ext cx="228818" cy="67120"/>
            </a:xfrm>
            <a:custGeom>
              <a:avLst/>
              <a:gdLst>
                <a:gd name="T0" fmla="*/ 158 w 171"/>
                <a:gd name="T1" fmla="*/ 0 h 50"/>
                <a:gd name="T2" fmla="*/ 33 w 171"/>
                <a:gd name="T3" fmla="*/ 16 h 50"/>
                <a:gd name="T4" fmla="*/ 0 w 171"/>
                <a:gd name="T5" fmla="*/ 50 h 50"/>
                <a:gd name="T6" fmla="*/ 147 w 171"/>
                <a:gd name="T7" fmla="*/ 24 h 50"/>
                <a:gd name="T8" fmla="*/ 171 w 171"/>
                <a:gd name="T9" fmla="*/ 1 h 50"/>
                <a:gd name="T10" fmla="*/ 158 w 17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0">
                  <a:moveTo>
                    <a:pt x="158" y="0"/>
                  </a:moveTo>
                  <a:cubicBezTo>
                    <a:pt x="114" y="0"/>
                    <a:pt x="70" y="8"/>
                    <a:pt x="33" y="16"/>
                  </a:cubicBezTo>
                  <a:cubicBezTo>
                    <a:pt x="23" y="28"/>
                    <a:pt x="12" y="39"/>
                    <a:pt x="0" y="50"/>
                  </a:cubicBezTo>
                  <a:cubicBezTo>
                    <a:pt x="38" y="39"/>
                    <a:pt x="91" y="26"/>
                    <a:pt x="147" y="24"/>
                  </a:cubicBezTo>
                  <a:cubicBezTo>
                    <a:pt x="155" y="17"/>
                    <a:pt x="163" y="9"/>
                    <a:pt x="171" y="1"/>
                  </a:cubicBezTo>
                  <a:cubicBezTo>
                    <a:pt x="167" y="1"/>
                    <a:pt x="162" y="0"/>
                    <a:pt x="158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ïṩľíḍè">
              <a:extLst>
                <a:ext uri="{FF2B5EF4-FFF2-40B4-BE49-F238E27FC236}">
                  <a16:creationId xmlns:a16="http://schemas.microsoft.com/office/drawing/2014/main" id="{EF85D0D2-3F5D-43B8-9DE4-64F8B1CC0EF4}"/>
                </a:ext>
              </a:extLst>
            </p:cNvPr>
            <p:cNvSpPr/>
            <p:nvPr/>
          </p:nvSpPr>
          <p:spPr bwMode="auto">
            <a:xfrm>
              <a:off x="10289050" y="3549913"/>
              <a:ext cx="3051" cy="1526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ísľíḍê">
              <a:extLst>
                <a:ext uri="{FF2B5EF4-FFF2-40B4-BE49-F238E27FC236}">
                  <a16:creationId xmlns:a16="http://schemas.microsoft.com/office/drawing/2014/main" id="{0A0E3C0D-7D41-445B-B226-6BA207454134}"/>
                </a:ext>
              </a:extLst>
            </p:cNvPr>
            <p:cNvSpPr/>
            <p:nvPr/>
          </p:nvSpPr>
          <p:spPr bwMode="auto">
            <a:xfrm>
              <a:off x="10348542" y="3453809"/>
              <a:ext cx="67120" cy="53391"/>
            </a:xfrm>
            <a:custGeom>
              <a:avLst/>
              <a:gdLst>
                <a:gd name="T0" fmla="*/ 50 w 50"/>
                <a:gd name="T1" fmla="*/ 0 h 39"/>
                <a:gd name="T2" fmla="*/ 36 w 50"/>
                <a:gd name="T3" fmla="*/ 4 h 39"/>
                <a:gd name="T4" fmla="*/ 0 w 50"/>
                <a:gd name="T5" fmla="*/ 39 h 39"/>
                <a:gd name="T6" fmla="*/ 17 w 50"/>
                <a:gd name="T7" fmla="*/ 34 h 39"/>
                <a:gd name="T8" fmla="*/ 50 w 50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9">
                  <a:moveTo>
                    <a:pt x="50" y="0"/>
                  </a:moveTo>
                  <a:cubicBezTo>
                    <a:pt x="45" y="1"/>
                    <a:pt x="41" y="2"/>
                    <a:pt x="36" y="4"/>
                  </a:cubicBezTo>
                  <a:cubicBezTo>
                    <a:pt x="26" y="16"/>
                    <a:pt x="13" y="27"/>
                    <a:pt x="0" y="39"/>
                  </a:cubicBezTo>
                  <a:cubicBezTo>
                    <a:pt x="5" y="37"/>
                    <a:pt x="11" y="36"/>
                    <a:pt x="17" y="34"/>
                  </a:cubicBezTo>
                  <a:cubicBezTo>
                    <a:pt x="29" y="23"/>
                    <a:pt x="40" y="12"/>
                    <a:pt x="50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iŝ1íde">
              <a:extLst>
                <a:ext uri="{FF2B5EF4-FFF2-40B4-BE49-F238E27FC236}">
                  <a16:creationId xmlns:a16="http://schemas.microsoft.com/office/drawing/2014/main" id="{B57AEF07-30C9-4327-81F2-EA33DE0DD518}"/>
                </a:ext>
              </a:extLst>
            </p:cNvPr>
            <p:cNvSpPr/>
            <p:nvPr/>
          </p:nvSpPr>
          <p:spPr bwMode="auto">
            <a:xfrm>
              <a:off x="10281422" y="3459911"/>
              <a:ext cx="115935" cy="96104"/>
            </a:xfrm>
            <a:custGeom>
              <a:avLst/>
              <a:gdLst>
                <a:gd name="T0" fmla="*/ 8 w 87"/>
                <a:gd name="T1" fmla="*/ 61 h 72"/>
                <a:gd name="T2" fmla="*/ 1 w 87"/>
                <a:gd name="T3" fmla="*/ 66 h 72"/>
                <a:gd name="T4" fmla="*/ 0 w 87"/>
                <a:gd name="T5" fmla="*/ 72 h 72"/>
                <a:gd name="T6" fmla="*/ 0 w 87"/>
                <a:gd name="T7" fmla="*/ 72 h 72"/>
                <a:gd name="T8" fmla="*/ 6 w 87"/>
                <a:gd name="T9" fmla="*/ 68 h 72"/>
                <a:gd name="T10" fmla="*/ 8 w 87"/>
                <a:gd name="T11" fmla="*/ 67 h 72"/>
                <a:gd name="T12" fmla="*/ 8 w 87"/>
                <a:gd name="T13" fmla="*/ 61 h 72"/>
                <a:gd name="T14" fmla="*/ 87 w 87"/>
                <a:gd name="T15" fmla="*/ 0 h 72"/>
                <a:gd name="T16" fmla="*/ 80 w 87"/>
                <a:gd name="T17" fmla="*/ 2 h 72"/>
                <a:gd name="T18" fmla="*/ 39 w 87"/>
                <a:gd name="T19" fmla="*/ 39 h 72"/>
                <a:gd name="T20" fmla="*/ 51 w 87"/>
                <a:gd name="T21" fmla="*/ 35 h 72"/>
                <a:gd name="T22" fmla="*/ 87 w 87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72">
                  <a:moveTo>
                    <a:pt x="8" y="61"/>
                  </a:moveTo>
                  <a:cubicBezTo>
                    <a:pt x="6" y="63"/>
                    <a:pt x="3" y="65"/>
                    <a:pt x="1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" y="71"/>
                    <a:pt x="4" y="69"/>
                    <a:pt x="6" y="68"/>
                  </a:cubicBezTo>
                  <a:cubicBezTo>
                    <a:pt x="7" y="68"/>
                    <a:pt x="7" y="67"/>
                    <a:pt x="8" y="67"/>
                  </a:cubicBezTo>
                  <a:cubicBezTo>
                    <a:pt x="8" y="61"/>
                    <a:pt x="8" y="61"/>
                    <a:pt x="8" y="61"/>
                  </a:cubicBezTo>
                  <a:moveTo>
                    <a:pt x="87" y="0"/>
                  </a:moveTo>
                  <a:cubicBezTo>
                    <a:pt x="85" y="0"/>
                    <a:pt x="82" y="1"/>
                    <a:pt x="80" y="2"/>
                  </a:cubicBezTo>
                  <a:cubicBezTo>
                    <a:pt x="68" y="14"/>
                    <a:pt x="54" y="27"/>
                    <a:pt x="39" y="39"/>
                  </a:cubicBezTo>
                  <a:cubicBezTo>
                    <a:pt x="42" y="38"/>
                    <a:pt x="46" y="37"/>
                    <a:pt x="51" y="35"/>
                  </a:cubicBezTo>
                  <a:cubicBezTo>
                    <a:pt x="64" y="23"/>
                    <a:pt x="77" y="12"/>
                    <a:pt x="87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ïšḻîḓé">
              <a:extLst>
                <a:ext uri="{FF2B5EF4-FFF2-40B4-BE49-F238E27FC236}">
                  <a16:creationId xmlns:a16="http://schemas.microsoft.com/office/drawing/2014/main" id="{985F9F21-D51E-4206-8EFC-FCBD35ED5034}"/>
                </a:ext>
              </a:extLst>
            </p:cNvPr>
            <p:cNvSpPr/>
            <p:nvPr/>
          </p:nvSpPr>
          <p:spPr bwMode="auto">
            <a:xfrm>
              <a:off x="10282948" y="3462962"/>
              <a:ext cx="105257" cy="85426"/>
            </a:xfrm>
            <a:custGeom>
              <a:avLst/>
              <a:gdLst>
                <a:gd name="T0" fmla="*/ 79 w 79"/>
                <a:gd name="T1" fmla="*/ 0 h 64"/>
                <a:gd name="T2" fmla="*/ 5 w 79"/>
                <a:gd name="T3" fmla="*/ 24 h 64"/>
                <a:gd name="T4" fmla="*/ 2 w 79"/>
                <a:gd name="T5" fmla="*/ 32 h 64"/>
                <a:gd name="T6" fmla="*/ 0 w 79"/>
                <a:gd name="T7" fmla="*/ 64 h 64"/>
                <a:gd name="T8" fmla="*/ 7 w 79"/>
                <a:gd name="T9" fmla="*/ 59 h 64"/>
                <a:gd name="T10" fmla="*/ 8 w 79"/>
                <a:gd name="T11" fmla="*/ 48 h 64"/>
                <a:gd name="T12" fmla="*/ 38 w 79"/>
                <a:gd name="T13" fmla="*/ 37 h 64"/>
                <a:gd name="T14" fmla="*/ 79 w 79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4">
                  <a:moveTo>
                    <a:pt x="79" y="0"/>
                  </a:moveTo>
                  <a:cubicBezTo>
                    <a:pt x="41" y="10"/>
                    <a:pt x="14" y="20"/>
                    <a:pt x="5" y="24"/>
                  </a:cubicBezTo>
                  <a:cubicBezTo>
                    <a:pt x="4" y="26"/>
                    <a:pt x="3" y="29"/>
                    <a:pt x="2" y="3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3"/>
                    <a:pt x="5" y="61"/>
                    <a:pt x="7" y="5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19" y="43"/>
                    <a:pt x="38" y="37"/>
                  </a:cubicBezTo>
                  <a:cubicBezTo>
                    <a:pt x="53" y="25"/>
                    <a:pt x="67" y="12"/>
                    <a:pt x="79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íśľîḓe">
              <a:extLst>
                <a:ext uri="{FF2B5EF4-FFF2-40B4-BE49-F238E27FC236}">
                  <a16:creationId xmlns:a16="http://schemas.microsoft.com/office/drawing/2014/main" id="{CCF90A83-A2A9-49EF-9FE1-4D3C42B7282F}"/>
                </a:ext>
              </a:extLst>
            </p:cNvPr>
            <p:cNvSpPr/>
            <p:nvPr/>
          </p:nvSpPr>
          <p:spPr bwMode="auto">
            <a:xfrm>
              <a:off x="10284473" y="3494997"/>
              <a:ext cx="4577" cy="10679"/>
            </a:xfrm>
            <a:custGeom>
              <a:avLst/>
              <a:gdLst>
                <a:gd name="T0" fmla="*/ 3 w 3"/>
                <a:gd name="T1" fmla="*/ 0 h 8"/>
                <a:gd name="T2" fmla="*/ 1 w 3"/>
                <a:gd name="T3" fmla="*/ 1 h 8"/>
                <a:gd name="T4" fmla="*/ 0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2" y="2"/>
                    <a:pt x="3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í$1ïḓê">
              <a:extLst>
                <a:ext uri="{FF2B5EF4-FFF2-40B4-BE49-F238E27FC236}">
                  <a16:creationId xmlns:a16="http://schemas.microsoft.com/office/drawing/2014/main" id="{9F4EED5C-CBE1-4F4F-8C6B-8960E386BEE1}"/>
                </a:ext>
              </a:extLst>
            </p:cNvPr>
            <p:cNvSpPr/>
            <p:nvPr/>
          </p:nvSpPr>
          <p:spPr bwMode="auto">
            <a:xfrm>
              <a:off x="10281422" y="3589575"/>
              <a:ext cx="7628" cy="10679"/>
            </a:xfrm>
            <a:custGeom>
              <a:avLst/>
              <a:gdLst>
                <a:gd name="T0" fmla="*/ 6 w 6"/>
                <a:gd name="T1" fmla="*/ 0 h 8"/>
                <a:gd name="T2" fmla="*/ 2 w 6"/>
                <a:gd name="T3" fmla="*/ 1 h 8"/>
                <a:gd name="T4" fmla="*/ 0 w 6"/>
                <a:gd name="T5" fmla="*/ 6 h 8"/>
                <a:gd name="T6" fmla="*/ 5 w 6"/>
                <a:gd name="T7" fmla="*/ 8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3" y="7"/>
                    <a:pt x="5" y="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ïşḻíḍè">
              <a:extLst>
                <a:ext uri="{FF2B5EF4-FFF2-40B4-BE49-F238E27FC236}">
                  <a16:creationId xmlns:a16="http://schemas.microsoft.com/office/drawing/2014/main" id="{56BB2699-0D4B-4B1C-9AD7-B3A1CD76431A}"/>
                </a:ext>
              </a:extLst>
            </p:cNvPr>
            <p:cNvSpPr/>
            <p:nvPr/>
          </p:nvSpPr>
          <p:spPr bwMode="auto">
            <a:xfrm>
              <a:off x="10350068" y="3464488"/>
              <a:ext cx="468315" cy="163224"/>
            </a:xfrm>
            <a:custGeom>
              <a:avLst/>
              <a:gdLst>
                <a:gd name="T0" fmla="*/ 180 w 349"/>
                <a:gd name="T1" fmla="*/ 0 h 122"/>
                <a:gd name="T2" fmla="*/ 163 w 349"/>
                <a:gd name="T3" fmla="*/ 0 h 122"/>
                <a:gd name="T4" fmla="*/ 1 w 349"/>
                <a:gd name="T5" fmla="*/ 68 h 122"/>
                <a:gd name="T6" fmla="*/ 0 w 349"/>
                <a:gd name="T7" fmla="*/ 87 h 122"/>
                <a:gd name="T8" fmla="*/ 71 w 349"/>
                <a:gd name="T9" fmla="*/ 83 h 122"/>
                <a:gd name="T10" fmla="*/ 263 w 349"/>
                <a:gd name="T11" fmla="*/ 122 h 122"/>
                <a:gd name="T12" fmla="*/ 349 w 349"/>
                <a:gd name="T13" fmla="*/ 51 h 122"/>
                <a:gd name="T14" fmla="*/ 180 w 349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122">
                  <a:moveTo>
                    <a:pt x="180" y="0"/>
                  </a:moveTo>
                  <a:cubicBezTo>
                    <a:pt x="174" y="0"/>
                    <a:pt x="168" y="0"/>
                    <a:pt x="163" y="0"/>
                  </a:cubicBezTo>
                  <a:cubicBezTo>
                    <a:pt x="126" y="32"/>
                    <a:pt x="74" y="58"/>
                    <a:pt x="1" y="68"/>
                  </a:cubicBezTo>
                  <a:cubicBezTo>
                    <a:pt x="1" y="74"/>
                    <a:pt x="1" y="80"/>
                    <a:pt x="0" y="87"/>
                  </a:cubicBezTo>
                  <a:cubicBezTo>
                    <a:pt x="20" y="85"/>
                    <a:pt x="44" y="83"/>
                    <a:pt x="71" y="83"/>
                  </a:cubicBezTo>
                  <a:cubicBezTo>
                    <a:pt x="131" y="83"/>
                    <a:pt x="203" y="91"/>
                    <a:pt x="263" y="122"/>
                  </a:cubicBezTo>
                  <a:cubicBezTo>
                    <a:pt x="309" y="99"/>
                    <a:pt x="336" y="68"/>
                    <a:pt x="349" y="51"/>
                  </a:cubicBezTo>
                  <a:cubicBezTo>
                    <a:pt x="301" y="12"/>
                    <a:pt x="240" y="0"/>
                    <a:pt x="18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ïṥḷîďè">
              <a:extLst>
                <a:ext uri="{FF2B5EF4-FFF2-40B4-BE49-F238E27FC236}">
                  <a16:creationId xmlns:a16="http://schemas.microsoft.com/office/drawing/2014/main" id="{E6B834A6-5881-404C-8A98-B7C1F7F10716}"/>
                </a:ext>
              </a:extLst>
            </p:cNvPr>
            <p:cNvSpPr/>
            <p:nvPr/>
          </p:nvSpPr>
          <p:spPr bwMode="auto">
            <a:xfrm>
              <a:off x="10289050" y="3551438"/>
              <a:ext cx="62544" cy="38137"/>
            </a:xfrm>
            <a:custGeom>
              <a:avLst/>
              <a:gdLst>
                <a:gd name="T0" fmla="*/ 2 w 47"/>
                <a:gd name="T1" fmla="*/ 0 h 28"/>
                <a:gd name="T2" fmla="*/ 0 w 47"/>
                <a:gd name="T3" fmla="*/ 28 h 28"/>
                <a:gd name="T4" fmla="*/ 46 w 47"/>
                <a:gd name="T5" fmla="*/ 22 h 28"/>
                <a:gd name="T6" fmla="*/ 47 w 47"/>
                <a:gd name="T7" fmla="*/ 3 h 28"/>
                <a:gd name="T8" fmla="*/ 9 w 47"/>
                <a:gd name="T9" fmla="*/ 7 h 28"/>
                <a:gd name="T10" fmla="*/ 7 w 47"/>
                <a:gd name="T11" fmla="*/ 2 h 28"/>
                <a:gd name="T12" fmla="*/ 5 w 47"/>
                <a:gd name="T13" fmla="*/ 3 h 28"/>
                <a:gd name="T14" fmla="*/ 2 w 47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8">
                  <a:moveTo>
                    <a:pt x="2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7" y="27"/>
                    <a:pt x="23" y="24"/>
                    <a:pt x="46" y="22"/>
                  </a:cubicBezTo>
                  <a:cubicBezTo>
                    <a:pt x="47" y="15"/>
                    <a:pt x="47" y="9"/>
                    <a:pt x="47" y="3"/>
                  </a:cubicBezTo>
                  <a:cubicBezTo>
                    <a:pt x="35" y="5"/>
                    <a:pt x="22" y="6"/>
                    <a:pt x="9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îṥļîďê">
              <a:extLst>
                <a:ext uri="{FF2B5EF4-FFF2-40B4-BE49-F238E27FC236}">
                  <a16:creationId xmlns:a16="http://schemas.microsoft.com/office/drawing/2014/main" id="{F2D84A54-FC38-4A90-98AD-4B8F463B50D9}"/>
                </a:ext>
              </a:extLst>
            </p:cNvPr>
            <p:cNvSpPr/>
            <p:nvPr/>
          </p:nvSpPr>
          <p:spPr bwMode="auto">
            <a:xfrm>
              <a:off x="10298203" y="3464488"/>
              <a:ext cx="270006" cy="96104"/>
            </a:xfrm>
            <a:custGeom>
              <a:avLst/>
              <a:gdLst>
                <a:gd name="T0" fmla="*/ 202 w 202"/>
                <a:gd name="T1" fmla="*/ 0 h 72"/>
                <a:gd name="T2" fmla="*/ 55 w 202"/>
                <a:gd name="T3" fmla="*/ 26 h 72"/>
                <a:gd name="T4" fmla="*/ 0 w 202"/>
                <a:gd name="T5" fmla="*/ 67 h 72"/>
                <a:gd name="T6" fmla="*/ 2 w 202"/>
                <a:gd name="T7" fmla="*/ 72 h 72"/>
                <a:gd name="T8" fmla="*/ 40 w 202"/>
                <a:gd name="T9" fmla="*/ 68 h 72"/>
                <a:gd name="T10" fmla="*/ 202 w 20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72">
                  <a:moveTo>
                    <a:pt x="202" y="0"/>
                  </a:moveTo>
                  <a:cubicBezTo>
                    <a:pt x="146" y="2"/>
                    <a:pt x="93" y="15"/>
                    <a:pt x="55" y="26"/>
                  </a:cubicBezTo>
                  <a:cubicBezTo>
                    <a:pt x="39" y="40"/>
                    <a:pt x="21" y="53"/>
                    <a:pt x="0" y="67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5" y="71"/>
                    <a:pt x="28" y="70"/>
                    <a:pt x="40" y="68"/>
                  </a:cubicBezTo>
                  <a:cubicBezTo>
                    <a:pt x="113" y="58"/>
                    <a:pt x="165" y="32"/>
                    <a:pt x="202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íṡḷïde">
              <a:extLst>
                <a:ext uri="{FF2B5EF4-FFF2-40B4-BE49-F238E27FC236}">
                  <a16:creationId xmlns:a16="http://schemas.microsoft.com/office/drawing/2014/main" id="{CB9598E8-4E20-4E55-B518-4DFD1BEDDF50}"/>
                </a:ext>
              </a:extLst>
            </p:cNvPr>
            <p:cNvSpPr/>
            <p:nvPr/>
          </p:nvSpPr>
          <p:spPr bwMode="auto">
            <a:xfrm>
              <a:off x="10292101" y="3546862"/>
              <a:ext cx="6102" cy="915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2 h 7"/>
                <a:gd name="T4" fmla="*/ 0 w 5"/>
                <a:gd name="T5" fmla="*/ 4 h 7"/>
                <a:gd name="T6" fmla="*/ 3 w 5"/>
                <a:gd name="T7" fmla="*/ 7 h 7"/>
                <a:gd name="T8" fmla="*/ 5 w 5"/>
                <a:gd name="T9" fmla="*/ 6 h 7"/>
                <a:gd name="T10" fmla="*/ 3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išľide">
              <a:extLst>
                <a:ext uri="{FF2B5EF4-FFF2-40B4-BE49-F238E27FC236}">
                  <a16:creationId xmlns:a16="http://schemas.microsoft.com/office/drawing/2014/main" id="{F2942730-6DDD-4B55-B9AA-71BAC83BBCFE}"/>
                </a:ext>
              </a:extLst>
            </p:cNvPr>
            <p:cNvSpPr/>
            <p:nvPr/>
          </p:nvSpPr>
          <p:spPr bwMode="auto">
            <a:xfrm>
              <a:off x="10295152" y="3499573"/>
              <a:ext cx="76273" cy="54916"/>
            </a:xfrm>
            <a:custGeom>
              <a:avLst/>
              <a:gdLst>
                <a:gd name="T0" fmla="*/ 57 w 57"/>
                <a:gd name="T1" fmla="*/ 0 h 41"/>
                <a:gd name="T2" fmla="*/ 40 w 57"/>
                <a:gd name="T3" fmla="*/ 5 h 41"/>
                <a:gd name="T4" fmla="*/ 0 w 57"/>
                <a:gd name="T5" fmla="*/ 35 h 41"/>
                <a:gd name="T6" fmla="*/ 2 w 57"/>
                <a:gd name="T7" fmla="*/ 41 h 41"/>
                <a:gd name="T8" fmla="*/ 57 w 5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1">
                  <a:moveTo>
                    <a:pt x="57" y="0"/>
                  </a:moveTo>
                  <a:cubicBezTo>
                    <a:pt x="51" y="2"/>
                    <a:pt x="45" y="3"/>
                    <a:pt x="40" y="5"/>
                  </a:cubicBezTo>
                  <a:cubicBezTo>
                    <a:pt x="28" y="15"/>
                    <a:pt x="15" y="25"/>
                    <a:pt x="0" y="35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3" y="27"/>
                    <a:pt x="41" y="14"/>
                    <a:pt x="57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ïS1iḑe">
              <a:extLst>
                <a:ext uri="{FF2B5EF4-FFF2-40B4-BE49-F238E27FC236}">
                  <a16:creationId xmlns:a16="http://schemas.microsoft.com/office/drawing/2014/main" id="{0379D690-E64B-4FAB-AD6F-85EFF0259D2B}"/>
                </a:ext>
              </a:extLst>
            </p:cNvPr>
            <p:cNvSpPr/>
            <p:nvPr/>
          </p:nvSpPr>
          <p:spPr bwMode="auto">
            <a:xfrm>
              <a:off x="10292101" y="3507200"/>
              <a:ext cx="56442" cy="42713"/>
            </a:xfrm>
            <a:custGeom>
              <a:avLst/>
              <a:gdLst>
                <a:gd name="T0" fmla="*/ 43 w 43"/>
                <a:gd name="T1" fmla="*/ 0 h 32"/>
                <a:gd name="T2" fmla="*/ 31 w 43"/>
                <a:gd name="T3" fmla="*/ 4 h 32"/>
                <a:gd name="T4" fmla="*/ 0 w 43"/>
                <a:gd name="T5" fmla="*/ 26 h 32"/>
                <a:gd name="T6" fmla="*/ 0 w 43"/>
                <a:gd name="T7" fmla="*/ 32 h 32"/>
                <a:gd name="T8" fmla="*/ 3 w 43"/>
                <a:gd name="T9" fmla="*/ 30 h 32"/>
                <a:gd name="T10" fmla="*/ 43 w 4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0"/>
                  </a:moveTo>
                  <a:cubicBezTo>
                    <a:pt x="38" y="2"/>
                    <a:pt x="34" y="3"/>
                    <a:pt x="31" y="4"/>
                  </a:cubicBezTo>
                  <a:cubicBezTo>
                    <a:pt x="21" y="12"/>
                    <a:pt x="11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1"/>
                    <a:pt x="2" y="31"/>
                    <a:pt x="3" y="30"/>
                  </a:cubicBezTo>
                  <a:cubicBezTo>
                    <a:pt x="18" y="20"/>
                    <a:pt x="31" y="10"/>
                    <a:pt x="43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iṣľíḑè">
              <a:extLst>
                <a:ext uri="{FF2B5EF4-FFF2-40B4-BE49-F238E27FC236}">
                  <a16:creationId xmlns:a16="http://schemas.microsoft.com/office/drawing/2014/main" id="{8C2ED626-3ED1-41DC-9A94-871A9CEACF36}"/>
                </a:ext>
              </a:extLst>
            </p:cNvPr>
            <p:cNvSpPr/>
            <p:nvPr/>
          </p:nvSpPr>
          <p:spPr bwMode="auto">
            <a:xfrm>
              <a:off x="10292101" y="3511776"/>
              <a:ext cx="41188" cy="28984"/>
            </a:xfrm>
            <a:custGeom>
              <a:avLst/>
              <a:gdLst>
                <a:gd name="T0" fmla="*/ 31 w 31"/>
                <a:gd name="T1" fmla="*/ 0 h 22"/>
                <a:gd name="T2" fmla="*/ 1 w 31"/>
                <a:gd name="T3" fmla="*/ 11 h 22"/>
                <a:gd name="T4" fmla="*/ 0 w 31"/>
                <a:gd name="T5" fmla="*/ 22 h 22"/>
                <a:gd name="T6" fmla="*/ 31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31" y="0"/>
                  </a:moveTo>
                  <a:cubicBezTo>
                    <a:pt x="12" y="6"/>
                    <a:pt x="1" y="11"/>
                    <a:pt x="1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15"/>
                    <a:pt x="21" y="8"/>
                    <a:pt x="31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ïṥľiďe">
              <a:extLst>
                <a:ext uri="{FF2B5EF4-FFF2-40B4-BE49-F238E27FC236}">
                  <a16:creationId xmlns:a16="http://schemas.microsoft.com/office/drawing/2014/main" id="{2D665C2D-3641-4760-9C41-11C0D720DA2C}"/>
                </a:ext>
              </a:extLst>
            </p:cNvPr>
            <p:cNvSpPr/>
            <p:nvPr/>
          </p:nvSpPr>
          <p:spPr bwMode="auto">
            <a:xfrm>
              <a:off x="10287524" y="3575845"/>
              <a:ext cx="414924" cy="86951"/>
            </a:xfrm>
            <a:custGeom>
              <a:avLst/>
              <a:gdLst>
                <a:gd name="T0" fmla="*/ 118 w 310"/>
                <a:gd name="T1" fmla="*/ 0 h 65"/>
                <a:gd name="T2" fmla="*/ 47 w 310"/>
                <a:gd name="T3" fmla="*/ 4 h 65"/>
                <a:gd name="T4" fmla="*/ 1 w 310"/>
                <a:gd name="T5" fmla="*/ 10 h 65"/>
                <a:gd name="T6" fmla="*/ 0 w 310"/>
                <a:gd name="T7" fmla="*/ 18 h 65"/>
                <a:gd name="T8" fmla="*/ 190 w 310"/>
                <a:gd name="T9" fmla="*/ 65 h 65"/>
                <a:gd name="T10" fmla="*/ 310 w 310"/>
                <a:gd name="T11" fmla="*/ 39 h 65"/>
                <a:gd name="T12" fmla="*/ 118 w 310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65">
                  <a:moveTo>
                    <a:pt x="118" y="0"/>
                  </a:moveTo>
                  <a:cubicBezTo>
                    <a:pt x="91" y="0"/>
                    <a:pt x="67" y="2"/>
                    <a:pt x="47" y="4"/>
                  </a:cubicBezTo>
                  <a:cubicBezTo>
                    <a:pt x="24" y="6"/>
                    <a:pt x="8" y="9"/>
                    <a:pt x="1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5" y="53"/>
                    <a:pt x="138" y="65"/>
                    <a:pt x="190" y="65"/>
                  </a:cubicBezTo>
                  <a:cubicBezTo>
                    <a:pt x="239" y="65"/>
                    <a:pt x="279" y="54"/>
                    <a:pt x="310" y="39"/>
                  </a:cubicBezTo>
                  <a:cubicBezTo>
                    <a:pt x="250" y="8"/>
                    <a:pt x="178" y="0"/>
                    <a:pt x="118" y="0"/>
                  </a:cubicBezTo>
                </a:path>
              </a:pathLst>
            </a:custGeom>
            <a:solidFill>
              <a:srgbClr val="00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îŝlíḑè">
              <a:extLst>
                <a:ext uri="{FF2B5EF4-FFF2-40B4-BE49-F238E27FC236}">
                  <a16:creationId xmlns:a16="http://schemas.microsoft.com/office/drawing/2014/main" id="{BCECD067-5DFC-47F6-A6BA-B87012AE9546}"/>
                </a:ext>
              </a:extLst>
            </p:cNvPr>
            <p:cNvSpPr/>
            <p:nvPr/>
          </p:nvSpPr>
          <p:spPr bwMode="auto">
            <a:xfrm>
              <a:off x="10285999" y="3359231"/>
              <a:ext cx="549164" cy="442382"/>
            </a:xfrm>
            <a:custGeom>
              <a:avLst/>
              <a:gdLst>
                <a:gd name="T0" fmla="*/ 6 w 410"/>
                <a:gd name="T1" fmla="*/ 115 h 331"/>
                <a:gd name="T2" fmla="*/ 410 w 410"/>
                <a:gd name="T3" fmla="*/ 131 h 331"/>
                <a:gd name="T4" fmla="*/ 0 w 410"/>
                <a:gd name="T5" fmla="*/ 190 h 331"/>
                <a:gd name="T6" fmla="*/ 6 w 410"/>
                <a:gd name="T7" fmla="*/ 11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331">
                  <a:moveTo>
                    <a:pt x="6" y="115"/>
                  </a:moveTo>
                  <a:cubicBezTo>
                    <a:pt x="6" y="115"/>
                    <a:pt x="274" y="0"/>
                    <a:pt x="410" y="131"/>
                  </a:cubicBezTo>
                  <a:cubicBezTo>
                    <a:pt x="410" y="131"/>
                    <a:pt x="299" y="331"/>
                    <a:pt x="0" y="190"/>
                  </a:cubicBezTo>
                  <a:lnTo>
                    <a:pt x="6" y="115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íšḷíďé">
              <a:extLst>
                <a:ext uri="{FF2B5EF4-FFF2-40B4-BE49-F238E27FC236}">
                  <a16:creationId xmlns:a16="http://schemas.microsoft.com/office/drawing/2014/main" id="{ED5D1B4D-1D70-4924-A5FE-D840AAED20E2}"/>
                </a:ext>
              </a:extLst>
            </p:cNvPr>
            <p:cNvSpPr/>
            <p:nvPr/>
          </p:nvSpPr>
          <p:spPr bwMode="auto">
            <a:xfrm>
              <a:off x="7070339" y="4297387"/>
              <a:ext cx="164749" cy="613233"/>
            </a:xfrm>
            <a:custGeom>
              <a:avLst/>
              <a:gdLst>
                <a:gd name="T0" fmla="*/ 87 w 123"/>
                <a:gd name="T1" fmla="*/ 0 h 458"/>
                <a:gd name="T2" fmla="*/ 70 w 123"/>
                <a:gd name="T3" fmla="*/ 105 h 458"/>
                <a:gd name="T4" fmla="*/ 51 w 123"/>
                <a:gd name="T5" fmla="*/ 209 h 458"/>
                <a:gd name="T6" fmla="*/ 51 w 123"/>
                <a:gd name="T7" fmla="*/ 289 h 458"/>
                <a:gd name="T8" fmla="*/ 42 w 123"/>
                <a:gd name="T9" fmla="*/ 420 h 458"/>
                <a:gd name="T10" fmla="*/ 97 w 123"/>
                <a:gd name="T11" fmla="*/ 299 h 458"/>
                <a:gd name="T12" fmla="*/ 106 w 123"/>
                <a:gd name="T13" fmla="*/ 196 h 458"/>
                <a:gd name="T14" fmla="*/ 123 w 123"/>
                <a:gd name="T15" fmla="*/ 82 h 458"/>
                <a:gd name="T16" fmla="*/ 87 w 123"/>
                <a:gd name="T1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458">
                  <a:moveTo>
                    <a:pt x="87" y="0"/>
                  </a:moveTo>
                  <a:cubicBezTo>
                    <a:pt x="70" y="105"/>
                    <a:pt x="70" y="105"/>
                    <a:pt x="70" y="105"/>
                  </a:cubicBezTo>
                  <a:cubicBezTo>
                    <a:pt x="70" y="105"/>
                    <a:pt x="49" y="175"/>
                    <a:pt x="51" y="209"/>
                  </a:cubicBezTo>
                  <a:cubicBezTo>
                    <a:pt x="53" y="243"/>
                    <a:pt x="51" y="289"/>
                    <a:pt x="51" y="289"/>
                  </a:cubicBezTo>
                  <a:cubicBezTo>
                    <a:pt x="51" y="289"/>
                    <a:pt x="0" y="382"/>
                    <a:pt x="42" y="420"/>
                  </a:cubicBezTo>
                  <a:cubicBezTo>
                    <a:pt x="85" y="458"/>
                    <a:pt x="97" y="299"/>
                    <a:pt x="97" y="299"/>
                  </a:cubicBezTo>
                  <a:cubicBezTo>
                    <a:pt x="97" y="299"/>
                    <a:pt x="91" y="232"/>
                    <a:pt x="106" y="196"/>
                  </a:cubicBezTo>
                  <a:cubicBezTo>
                    <a:pt x="121" y="160"/>
                    <a:pt x="123" y="82"/>
                    <a:pt x="123" y="82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îş1iḍè">
              <a:extLst>
                <a:ext uri="{FF2B5EF4-FFF2-40B4-BE49-F238E27FC236}">
                  <a16:creationId xmlns:a16="http://schemas.microsoft.com/office/drawing/2014/main" id="{41C1FA86-872F-4B3C-AB82-CECFE0F91AC9}"/>
                </a:ext>
              </a:extLst>
            </p:cNvPr>
            <p:cNvSpPr/>
            <p:nvPr/>
          </p:nvSpPr>
          <p:spPr bwMode="auto">
            <a:xfrm>
              <a:off x="7103899" y="4321794"/>
              <a:ext cx="129664" cy="544588"/>
            </a:xfrm>
            <a:custGeom>
              <a:avLst/>
              <a:gdLst>
                <a:gd name="T0" fmla="*/ 59 w 97"/>
                <a:gd name="T1" fmla="*/ 0 h 407"/>
                <a:gd name="T2" fmla="*/ 45 w 97"/>
                <a:gd name="T3" fmla="*/ 87 h 407"/>
                <a:gd name="T4" fmla="*/ 26 w 97"/>
                <a:gd name="T5" fmla="*/ 186 h 407"/>
                <a:gd name="T6" fmla="*/ 26 w 97"/>
                <a:gd name="T7" fmla="*/ 191 h 407"/>
                <a:gd name="T8" fmla="*/ 27 w 97"/>
                <a:gd name="T9" fmla="*/ 226 h 407"/>
                <a:gd name="T10" fmla="*/ 26 w 97"/>
                <a:gd name="T11" fmla="*/ 271 h 407"/>
                <a:gd name="T12" fmla="*/ 0 w 97"/>
                <a:gd name="T13" fmla="*/ 358 h 407"/>
                <a:gd name="T14" fmla="*/ 17 w 97"/>
                <a:gd name="T15" fmla="*/ 402 h 407"/>
                <a:gd name="T16" fmla="*/ 30 w 97"/>
                <a:gd name="T17" fmla="*/ 407 h 407"/>
                <a:gd name="T18" fmla="*/ 42 w 97"/>
                <a:gd name="T19" fmla="*/ 401 h 407"/>
                <a:gd name="T20" fmla="*/ 36 w 97"/>
                <a:gd name="T21" fmla="*/ 398 h 407"/>
                <a:gd name="T22" fmla="*/ 71 w 97"/>
                <a:gd name="T23" fmla="*/ 238 h 407"/>
                <a:gd name="T24" fmla="*/ 81 w 97"/>
                <a:gd name="T25" fmla="*/ 178 h 407"/>
                <a:gd name="T26" fmla="*/ 97 w 97"/>
                <a:gd name="T27" fmla="*/ 81 h 407"/>
                <a:gd name="T28" fmla="*/ 61 w 97"/>
                <a:gd name="T29" fmla="*/ 6 h 407"/>
                <a:gd name="T30" fmla="*/ 59 w 97"/>
                <a:gd name="T3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407">
                  <a:moveTo>
                    <a:pt x="59" y="0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26" y="151"/>
                    <a:pt x="26" y="186"/>
                  </a:cubicBezTo>
                  <a:cubicBezTo>
                    <a:pt x="26" y="187"/>
                    <a:pt x="26" y="189"/>
                    <a:pt x="26" y="191"/>
                  </a:cubicBezTo>
                  <a:cubicBezTo>
                    <a:pt x="26" y="202"/>
                    <a:pt x="27" y="215"/>
                    <a:pt x="27" y="226"/>
                  </a:cubicBezTo>
                  <a:cubicBezTo>
                    <a:pt x="27" y="250"/>
                    <a:pt x="26" y="271"/>
                    <a:pt x="26" y="271"/>
                  </a:cubicBezTo>
                  <a:cubicBezTo>
                    <a:pt x="26" y="271"/>
                    <a:pt x="0" y="317"/>
                    <a:pt x="0" y="358"/>
                  </a:cubicBezTo>
                  <a:cubicBezTo>
                    <a:pt x="0" y="375"/>
                    <a:pt x="5" y="390"/>
                    <a:pt x="17" y="402"/>
                  </a:cubicBezTo>
                  <a:cubicBezTo>
                    <a:pt x="22" y="406"/>
                    <a:pt x="26" y="407"/>
                    <a:pt x="30" y="407"/>
                  </a:cubicBezTo>
                  <a:cubicBezTo>
                    <a:pt x="34" y="407"/>
                    <a:pt x="38" y="405"/>
                    <a:pt x="42" y="401"/>
                  </a:cubicBezTo>
                  <a:cubicBezTo>
                    <a:pt x="40" y="400"/>
                    <a:pt x="38" y="399"/>
                    <a:pt x="36" y="398"/>
                  </a:cubicBezTo>
                  <a:cubicBezTo>
                    <a:pt x="36" y="398"/>
                    <a:pt x="32" y="299"/>
                    <a:pt x="71" y="238"/>
                  </a:cubicBezTo>
                  <a:cubicBezTo>
                    <a:pt x="72" y="217"/>
                    <a:pt x="74" y="194"/>
                    <a:pt x="81" y="178"/>
                  </a:cubicBezTo>
                  <a:cubicBezTo>
                    <a:pt x="91" y="153"/>
                    <a:pt x="95" y="106"/>
                    <a:pt x="97" y="81"/>
                  </a:cubicBezTo>
                  <a:cubicBezTo>
                    <a:pt x="82" y="57"/>
                    <a:pt x="70" y="32"/>
                    <a:pt x="61" y="6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ïṣľîďé">
              <a:extLst>
                <a:ext uri="{FF2B5EF4-FFF2-40B4-BE49-F238E27FC236}">
                  <a16:creationId xmlns:a16="http://schemas.microsoft.com/office/drawing/2014/main" id="{D20D119C-3DCA-4256-92EF-01DF7A1661AC}"/>
                </a:ext>
              </a:extLst>
            </p:cNvPr>
            <p:cNvSpPr/>
            <p:nvPr/>
          </p:nvSpPr>
          <p:spPr bwMode="auto">
            <a:xfrm>
              <a:off x="7261021" y="4782482"/>
              <a:ext cx="482044" cy="887815"/>
            </a:xfrm>
            <a:custGeom>
              <a:avLst/>
              <a:gdLst>
                <a:gd name="T0" fmla="*/ 193 w 360"/>
                <a:gd name="T1" fmla="*/ 0 h 664"/>
                <a:gd name="T2" fmla="*/ 222 w 360"/>
                <a:gd name="T3" fmla="*/ 109 h 664"/>
                <a:gd name="T4" fmla="*/ 250 w 360"/>
                <a:gd name="T5" fmla="*/ 238 h 664"/>
                <a:gd name="T6" fmla="*/ 250 w 360"/>
                <a:gd name="T7" fmla="*/ 322 h 664"/>
                <a:gd name="T8" fmla="*/ 299 w 360"/>
                <a:gd name="T9" fmla="*/ 481 h 664"/>
                <a:gd name="T10" fmla="*/ 343 w 360"/>
                <a:gd name="T11" fmla="*/ 584 h 664"/>
                <a:gd name="T12" fmla="*/ 326 w 360"/>
                <a:gd name="T13" fmla="*/ 664 h 664"/>
                <a:gd name="T14" fmla="*/ 280 w 360"/>
                <a:gd name="T15" fmla="*/ 637 h 664"/>
                <a:gd name="T16" fmla="*/ 250 w 360"/>
                <a:gd name="T17" fmla="*/ 558 h 664"/>
                <a:gd name="T18" fmla="*/ 178 w 360"/>
                <a:gd name="T19" fmla="*/ 396 h 664"/>
                <a:gd name="T20" fmla="*/ 161 w 360"/>
                <a:gd name="T21" fmla="*/ 293 h 664"/>
                <a:gd name="T22" fmla="*/ 61 w 360"/>
                <a:gd name="T23" fmla="*/ 118 h 664"/>
                <a:gd name="T24" fmla="*/ 0 w 360"/>
                <a:gd name="T25" fmla="*/ 29 h 664"/>
                <a:gd name="T26" fmla="*/ 193 w 360"/>
                <a:gd name="T2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664">
                  <a:moveTo>
                    <a:pt x="193" y="0"/>
                  </a:moveTo>
                  <a:cubicBezTo>
                    <a:pt x="222" y="109"/>
                    <a:pt x="222" y="109"/>
                    <a:pt x="222" y="109"/>
                  </a:cubicBezTo>
                  <a:cubicBezTo>
                    <a:pt x="250" y="238"/>
                    <a:pt x="250" y="238"/>
                    <a:pt x="250" y="238"/>
                  </a:cubicBezTo>
                  <a:cubicBezTo>
                    <a:pt x="250" y="238"/>
                    <a:pt x="265" y="265"/>
                    <a:pt x="250" y="322"/>
                  </a:cubicBezTo>
                  <a:cubicBezTo>
                    <a:pt x="299" y="481"/>
                    <a:pt x="299" y="481"/>
                    <a:pt x="299" y="481"/>
                  </a:cubicBezTo>
                  <a:cubicBezTo>
                    <a:pt x="299" y="481"/>
                    <a:pt x="326" y="582"/>
                    <a:pt x="343" y="584"/>
                  </a:cubicBezTo>
                  <a:cubicBezTo>
                    <a:pt x="360" y="586"/>
                    <a:pt x="326" y="664"/>
                    <a:pt x="326" y="664"/>
                  </a:cubicBezTo>
                  <a:cubicBezTo>
                    <a:pt x="280" y="637"/>
                    <a:pt x="280" y="637"/>
                    <a:pt x="280" y="637"/>
                  </a:cubicBezTo>
                  <a:cubicBezTo>
                    <a:pt x="280" y="637"/>
                    <a:pt x="267" y="573"/>
                    <a:pt x="250" y="558"/>
                  </a:cubicBezTo>
                  <a:cubicBezTo>
                    <a:pt x="233" y="544"/>
                    <a:pt x="178" y="396"/>
                    <a:pt x="178" y="396"/>
                  </a:cubicBezTo>
                  <a:cubicBezTo>
                    <a:pt x="161" y="293"/>
                    <a:pt x="161" y="293"/>
                    <a:pt x="161" y="293"/>
                  </a:cubicBezTo>
                  <a:cubicBezTo>
                    <a:pt x="161" y="293"/>
                    <a:pt x="108" y="151"/>
                    <a:pt x="61" y="118"/>
                  </a:cubicBezTo>
                  <a:cubicBezTo>
                    <a:pt x="15" y="84"/>
                    <a:pt x="0" y="29"/>
                    <a:pt x="0" y="29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i$lïḑê">
              <a:extLst>
                <a:ext uri="{FF2B5EF4-FFF2-40B4-BE49-F238E27FC236}">
                  <a16:creationId xmlns:a16="http://schemas.microsoft.com/office/drawing/2014/main" id="{59A0E7E4-A8B9-4D25-ABA8-CDFD235E0AE6}"/>
                </a:ext>
              </a:extLst>
            </p:cNvPr>
            <p:cNvSpPr/>
            <p:nvPr/>
          </p:nvSpPr>
          <p:spPr bwMode="auto">
            <a:xfrm>
              <a:off x="7361701" y="4959434"/>
              <a:ext cx="335600" cy="710863"/>
            </a:xfrm>
            <a:custGeom>
              <a:avLst/>
              <a:gdLst>
                <a:gd name="T0" fmla="*/ 186 w 250"/>
                <a:gd name="T1" fmla="*/ 446 h 532"/>
                <a:gd name="T2" fmla="*/ 186 w 250"/>
                <a:gd name="T3" fmla="*/ 446 h 532"/>
                <a:gd name="T4" fmla="*/ 201 w 250"/>
                <a:gd name="T5" fmla="*/ 493 h 532"/>
                <a:gd name="T6" fmla="*/ 203 w 250"/>
                <a:gd name="T7" fmla="*/ 505 h 532"/>
                <a:gd name="T8" fmla="*/ 250 w 250"/>
                <a:gd name="T9" fmla="*/ 532 h 532"/>
                <a:gd name="T10" fmla="*/ 250 w 250"/>
                <a:gd name="T11" fmla="*/ 532 h 532"/>
                <a:gd name="T12" fmla="*/ 204 w 250"/>
                <a:gd name="T13" fmla="*/ 505 h 532"/>
                <a:gd name="T14" fmla="*/ 201 w 250"/>
                <a:gd name="T15" fmla="*/ 493 h 532"/>
                <a:gd name="T16" fmla="*/ 201 w 250"/>
                <a:gd name="T17" fmla="*/ 493 h 532"/>
                <a:gd name="T18" fmla="*/ 186 w 250"/>
                <a:gd name="T19" fmla="*/ 446 h 532"/>
                <a:gd name="T20" fmla="*/ 0 w 250"/>
                <a:gd name="T21" fmla="*/ 0 h 532"/>
                <a:gd name="T22" fmla="*/ 0 w 250"/>
                <a:gd name="T23" fmla="*/ 0 h 532"/>
                <a:gd name="T24" fmla="*/ 68 w 250"/>
                <a:gd name="T25" fmla="*/ 121 h 532"/>
                <a:gd name="T26" fmla="*/ 69 w 250"/>
                <a:gd name="T27" fmla="*/ 121 h 532"/>
                <a:gd name="T28" fmla="*/ 0 w 250"/>
                <a:gd name="T2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" h="532">
                  <a:moveTo>
                    <a:pt x="186" y="446"/>
                  </a:moveTo>
                  <a:cubicBezTo>
                    <a:pt x="186" y="446"/>
                    <a:pt x="186" y="446"/>
                    <a:pt x="186" y="446"/>
                  </a:cubicBezTo>
                  <a:cubicBezTo>
                    <a:pt x="193" y="461"/>
                    <a:pt x="198" y="481"/>
                    <a:pt x="201" y="493"/>
                  </a:cubicBezTo>
                  <a:cubicBezTo>
                    <a:pt x="203" y="500"/>
                    <a:pt x="203" y="505"/>
                    <a:pt x="203" y="505"/>
                  </a:cubicBezTo>
                  <a:cubicBezTo>
                    <a:pt x="250" y="532"/>
                    <a:pt x="250" y="532"/>
                    <a:pt x="250" y="532"/>
                  </a:cubicBezTo>
                  <a:cubicBezTo>
                    <a:pt x="250" y="532"/>
                    <a:pt x="250" y="532"/>
                    <a:pt x="250" y="532"/>
                  </a:cubicBezTo>
                  <a:cubicBezTo>
                    <a:pt x="204" y="505"/>
                    <a:pt x="204" y="505"/>
                    <a:pt x="204" y="505"/>
                  </a:cubicBezTo>
                  <a:cubicBezTo>
                    <a:pt x="204" y="505"/>
                    <a:pt x="203" y="500"/>
                    <a:pt x="201" y="493"/>
                  </a:cubicBezTo>
                  <a:cubicBezTo>
                    <a:pt x="201" y="493"/>
                    <a:pt x="201" y="493"/>
                    <a:pt x="201" y="493"/>
                  </a:cubicBezTo>
                  <a:cubicBezTo>
                    <a:pt x="198" y="481"/>
                    <a:pt x="193" y="461"/>
                    <a:pt x="186" y="44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29"/>
                    <a:pt x="52" y="84"/>
                    <a:pt x="68" y="121"/>
                  </a:cubicBezTo>
                  <a:cubicBezTo>
                    <a:pt x="68" y="121"/>
                    <a:pt x="69" y="121"/>
                    <a:pt x="69" y="121"/>
                  </a:cubicBezTo>
                  <a:cubicBezTo>
                    <a:pt x="52" y="84"/>
                    <a:pt x="26" y="29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ïṩḷîḓè">
              <a:extLst>
                <a:ext uri="{FF2B5EF4-FFF2-40B4-BE49-F238E27FC236}">
                  <a16:creationId xmlns:a16="http://schemas.microsoft.com/office/drawing/2014/main" id="{90445FE9-15EA-409D-AAA7-80F439A7A3BC}"/>
                </a:ext>
              </a:extLst>
            </p:cNvPr>
            <p:cNvSpPr/>
            <p:nvPr/>
          </p:nvSpPr>
          <p:spPr bwMode="auto">
            <a:xfrm>
              <a:off x="7453228" y="5121133"/>
              <a:ext cx="1526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i$1ïďé">
              <a:extLst>
                <a:ext uri="{FF2B5EF4-FFF2-40B4-BE49-F238E27FC236}">
                  <a16:creationId xmlns:a16="http://schemas.microsoft.com/office/drawing/2014/main" id="{EC0891FF-1A4C-49A1-BFCC-355876965DFE}"/>
                </a:ext>
              </a:extLst>
            </p:cNvPr>
            <p:cNvSpPr/>
            <p:nvPr/>
          </p:nvSpPr>
          <p:spPr bwMode="auto">
            <a:xfrm>
              <a:off x="7611875" y="5555887"/>
              <a:ext cx="1526" cy="1526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îš1íḋè">
              <a:extLst>
                <a:ext uri="{FF2B5EF4-FFF2-40B4-BE49-F238E27FC236}">
                  <a16:creationId xmlns:a16="http://schemas.microsoft.com/office/drawing/2014/main" id="{AF643CE6-8FCC-4F03-8CA8-C4753CD2DA44}"/>
                </a:ext>
              </a:extLst>
            </p:cNvPr>
            <p:cNvSpPr/>
            <p:nvPr/>
          </p:nvSpPr>
          <p:spPr bwMode="auto">
            <a:xfrm>
              <a:off x="7453228" y="5121133"/>
              <a:ext cx="158647" cy="434755"/>
            </a:xfrm>
            <a:custGeom>
              <a:avLst/>
              <a:gdLst>
                <a:gd name="T0" fmla="*/ 1 w 118"/>
                <a:gd name="T1" fmla="*/ 0 h 325"/>
                <a:gd name="T2" fmla="*/ 0 w 118"/>
                <a:gd name="T3" fmla="*/ 0 h 325"/>
                <a:gd name="T4" fmla="*/ 17 w 118"/>
                <a:gd name="T5" fmla="*/ 40 h 325"/>
                <a:gd name="T6" fmla="*/ 34 w 118"/>
                <a:gd name="T7" fmla="*/ 143 h 325"/>
                <a:gd name="T8" fmla="*/ 106 w 118"/>
                <a:gd name="T9" fmla="*/ 306 h 325"/>
                <a:gd name="T10" fmla="*/ 118 w 118"/>
                <a:gd name="T11" fmla="*/ 325 h 325"/>
                <a:gd name="T12" fmla="*/ 118 w 118"/>
                <a:gd name="T13" fmla="*/ 325 h 325"/>
                <a:gd name="T14" fmla="*/ 106 w 118"/>
                <a:gd name="T15" fmla="*/ 305 h 325"/>
                <a:gd name="T16" fmla="*/ 34 w 118"/>
                <a:gd name="T17" fmla="*/ 143 h 325"/>
                <a:gd name="T18" fmla="*/ 17 w 118"/>
                <a:gd name="T19" fmla="*/ 40 h 325"/>
                <a:gd name="T20" fmla="*/ 1 w 118"/>
                <a:gd name="T2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32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1" y="23"/>
                    <a:pt x="17" y="40"/>
                    <a:pt x="17" y="40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3"/>
                    <a:pt x="89" y="291"/>
                    <a:pt x="106" y="306"/>
                  </a:cubicBezTo>
                  <a:cubicBezTo>
                    <a:pt x="110" y="309"/>
                    <a:pt x="114" y="316"/>
                    <a:pt x="118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4" y="316"/>
                    <a:pt x="110" y="309"/>
                    <a:pt x="106" y="305"/>
                  </a:cubicBezTo>
                  <a:cubicBezTo>
                    <a:pt x="89" y="291"/>
                    <a:pt x="34" y="143"/>
                    <a:pt x="34" y="143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1" y="23"/>
                    <a:pt x="1" y="0"/>
                  </a:cubicBezTo>
                </a:path>
              </a:pathLst>
            </a:custGeom>
            <a:solidFill>
              <a:srgbClr val="008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îŝľiḑè">
              <a:extLst>
                <a:ext uri="{FF2B5EF4-FFF2-40B4-BE49-F238E27FC236}">
                  <a16:creationId xmlns:a16="http://schemas.microsoft.com/office/drawing/2014/main" id="{085F0C86-FEA2-4C3D-8988-D51D06F3C677}"/>
                </a:ext>
              </a:extLst>
            </p:cNvPr>
            <p:cNvSpPr/>
            <p:nvPr/>
          </p:nvSpPr>
          <p:spPr bwMode="auto">
            <a:xfrm>
              <a:off x="7361701" y="4851127"/>
              <a:ext cx="352381" cy="777983"/>
            </a:xfrm>
            <a:custGeom>
              <a:avLst/>
              <a:gdLst>
                <a:gd name="T0" fmla="*/ 131 w 263"/>
                <a:gd name="T1" fmla="*/ 0 h 582"/>
                <a:gd name="T2" fmla="*/ 60 w 263"/>
                <a:gd name="T3" fmla="*/ 18 h 582"/>
                <a:gd name="T4" fmla="*/ 60 w 263"/>
                <a:gd name="T5" fmla="*/ 18 h 582"/>
                <a:gd name="T6" fmla="*/ 60 w 263"/>
                <a:gd name="T7" fmla="*/ 18 h 582"/>
                <a:gd name="T8" fmla="*/ 32 w 263"/>
                <a:gd name="T9" fmla="*/ 17 h 582"/>
                <a:gd name="T10" fmla="*/ 28 w 263"/>
                <a:gd name="T11" fmla="*/ 16 h 582"/>
                <a:gd name="T12" fmla="*/ 29 w 263"/>
                <a:gd name="T13" fmla="*/ 27 h 582"/>
                <a:gd name="T14" fmla="*/ 30 w 263"/>
                <a:gd name="T15" fmla="*/ 31 h 582"/>
                <a:gd name="T16" fmla="*/ 0 w 263"/>
                <a:gd name="T17" fmla="*/ 81 h 582"/>
                <a:gd name="T18" fmla="*/ 69 w 263"/>
                <a:gd name="T19" fmla="*/ 202 h 582"/>
                <a:gd name="T20" fmla="*/ 69 w 263"/>
                <a:gd name="T21" fmla="*/ 202 h 582"/>
                <a:gd name="T22" fmla="*/ 85 w 263"/>
                <a:gd name="T23" fmla="*/ 242 h 582"/>
                <a:gd name="T24" fmla="*/ 102 w 263"/>
                <a:gd name="T25" fmla="*/ 345 h 582"/>
                <a:gd name="T26" fmla="*/ 174 w 263"/>
                <a:gd name="T27" fmla="*/ 507 h 582"/>
                <a:gd name="T28" fmla="*/ 186 w 263"/>
                <a:gd name="T29" fmla="*/ 527 h 582"/>
                <a:gd name="T30" fmla="*/ 186 w 263"/>
                <a:gd name="T31" fmla="*/ 527 h 582"/>
                <a:gd name="T32" fmla="*/ 201 w 263"/>
                <a:gd name="T33" fmla="*/ 574 h 582"/>
                <a:gd name="T34" fmla="*/ 222 w 263"/>
                <a:gd name="T35" fmla="*/ 582 h 582"/>
                <a:gd name="T36" fmla="*/ 235 w 263"/>
                <a:gd name="T37" fmla="*/ 575 h 582"/>
                <a:gd name="T38" fmla="*/ 256 w 263"/>
                <a:gd name="T39" fmla="*/ 548 h 582"/>
                <a:gd name="T40" fmla="*/ 253 w 263"/>
                <a:gd name="T41" fmla="*/ 539 h 582"/>
                <a:gd name="T42" fmla="*/ 259 w 263"/>
                <a:gd name="T43" fmla="*/ 526 h 582"/>
                <a:gd name="T44" fmla="*/ 223 w 263"/>
                <a:gd name="T45" fmla="*/ 430 h 582"/>
                <a:gd name="T46" fmla="*/ 174 w 263"/>
                <a:gd name="T47" fmla="*/ 271 h 582"/>
                <a:gd name="T48" fmla="*/ 174 w 263"/>
                <a:gd name="T49" fmla="*/ 187 h 582"/>
                <a:gd name="T50" fmla="*/ 146 w 263"/>
                <a:gd name="T51" fmla="*/ 58 h 582"/>
                <a:gd name="T52" fmla="*/ 131 w 263"/>
                <a:gd name="T5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" h="582">
                  <a:moveTo>
                    <a:pt x="131" y="0"/>
                  </a:moveTo>
                  <a:cubicBezTo>
                    <a:pt x="127" y="4"/>
                    <a:pt x="110" y="18"/>
                    <a:pt x="60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52" y="18"/>
                    <a:pt x="42" y="18"/>
                    <a:pt x="32" y="1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6" y="110"/>
                    <a:pt x="52" y="165"/>
                    <a:pt x="69" y="202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9" y="225"/>
                    <a:pt x="85" y="242"/>
                    <a:pt x="85" y="242"/>
                  </a:cubicBezTo>
                  <a:cubicBezTo>
                    <a:pt x="102" y="345"/>
                    <a:pt x="102" y="345"/>
                    <a:pt x="102" y="345"/>
                  </a:cubicBezTo>
                  <a:cubicBezTo>
                    <a:pt x="102" y="345"/>
                    <a:pt x="157" y="493"/>
                    <a:pt x="174" y="507"/>
                  </a:cubicBezTo>
                  <a:cubicBezTo>
                    <a:pt x="178" y="511"/>
                    <a:pt x="182" y="518"/>
                    <a:pt x="186" y="527"/>
                  </a:cubicBezTo>
                  <a:cubicBezTo>
                    <a:pt x="186" y="527"/>
                    <a:pt x="186" y="527"/>
                    <a:pt x="186" y="527"/>
                  </a:cubicBezTo>
                  <a:cubicBezTo>
                    <a:pt x="193" y="542"/>
                    <a:pt x="198" y="562"/>
                    <a:pt x="201" y="574"/>
                  </a:cubicBezTo>
                  <a:cubicBezTo>
                    <a:pt x="207" y="578"/>
                    <a:pt x="215" y="582"/>
                    <a:pt x="222" y="582"/>
                  </a:cubicBezTo>
                  <a:cubicBezTo>
                    <a:pt x="227" y="582"/>
                    <a:pt x="231" y="580"/>
                    <a:pt x="235" y="575"/>
                  </a:cubicBezTo>
                  <a:cubicBezTo>
                    <a:pt x="235" y="575"/>
                    <a:pt x="263" y="558"/>
                    <a:pt x="256" y="548"/>
                  </a:cubicBezTo>
                  <a:cubicBezTo>
                    <a:pt x="255" y="545"/>
                    <a:pt x="254" y="542"/>
                    <a:pt x="253" y="539"/>
                  </a:cubicBezTo>
                  <a:cubicBezTo>
                    <a:pt x="252" y="534"/>
                    <a:pt x="254" y="528"/>
                    <a:pt x="259" y="526"/>
                  </a:cubicBezTo>
                  <a:cubicBezTo>
                    <a:pt x="242" y="502"/>
                    <a:pt x="223" y="430"/>
                    <a:pt x="223" y="430"/>
                  </a:cubicBezTo>
                  <a:cubicBezTo>
                    <a:pt x="174" y="271"/>
                    <a:pt x="174" y="271"/>
                    <a:pt x="174" y="271"/>
                  </a:cubicBezTo>
                  <a:cubicBezTo>
                    <a:pt x="189" y="215"/>
                    <a:pt x="174" y="187"/>
                    <a:pt x="174" y="187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íṥļíḍè">
              <a:extLst>
                <a:ext uri="{FF2B5EF4-FFF2-40B4-BE49-F238E27FC236}">
                  <a16:creationId xmlns:a16="http://schemas.microsoft.com/office/drawing/2014/main" id="{B89AA1C1-2D07-45C9-B6D4-0B6762A24F75}"/>
                </a:ext>
              </a:extLst>
            </p:cNvPr>
            <p:cNvSpPr/>
            <p:nvPr/>
          </p:nvSpPr>
          <p:spPr bwMode="auto">
            <a:xfrm>
              <a:off x="6897962" y="4837398"/>
              <a:ext cx="538486" cy="771881"/>
            </a:xfrm>
            <a:custGeom>
              <a:avLst/>
              <a:gdLst>
                <a:gd name="T0" fmla="*/ 0 w 402"/>
                <a:gd name="T1" fmla="*/ 538 h 578"/>
                <a:gd name="T2" fmla="*/ 17 w 402"/>
                <a:gd name="T3" fmla="*/ 578 h 578"/>
                <a:gd name="T4" fmla="*/ 93 w 402"/>
                <a:gd name="T5" fmla="*/ 569 h 578"/>
                <a:gd name="T6" fmla="*/ 89 w 402"/>
                <a:gd name="T7" fmla="*/ 536 h 578"/>
                <a:gd name="T8" fmla="*/ 112 w 402"/>
                <a:gd name="T9" fmla="*/ 455 h 578"/>
                <a:gd name="T10" fmla="*/ 203 w 402"/>
                <a:gd name="T11" fmla="*/ 301 h 578"/>
                <a:gd name="T12" fmla="*/ 271 w 402"/>
                <a:gd name="T13" fmla="*/ 219 h 578"/>
                <a:gd name="T14" fmla="*/ 377 w 402"/>
                <a:gd name="T15" fmla="*/ 42 h 578"/>
                <a:gd name="T16" fmla="*/ 374 w 402"/>
                <a:gd name="T17" fmla="*/ 26 h 578"/>
                <a:gd name="T18" fmla="*/ 402 w 402"/>
                <a:gd name="T19" fmla="*/ 0 h 578"/>
                <a:gd name="T20" fmla="*/ 224 w 402"/>
                <a:gd name="T21" fmla="*/ 0 h 578"/>
                <a:gd name="T22" fmla="*/ 182 w 402"/>
                <a:gd name="T23" fmla="*/ 164 h 578"/>
                <a:gd name="T24" fmla="*/ 148 w 402"/>
                <a:gd name="T25" fmla="*/ 232 h 578"/>
                <a:gd name="T26" fmla="*/ 48 w 402"/>
                <a:gd name="T27" fmla="*/ 421 h 578"/>
                <a:gd name="T28" fmla="*/ 3 w 402"/>
                <a:gd name="T29" fmla="*/ 533 h 578"/>
                <a:gd name="T30" fmla="*/ 0 w 402"/>
                <a:gd name="T31" fmla="*/ 53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578">
                  <a:moveTo>
                    <a:pt x="0" y="538"/>
                  </a:moveTo>
                  <a:cubicBezTo>
                    <a:pt x="17" y="578"/>
                    <a:pt x="17" y="578"/>
                    <a:pt x="17" y="578"/>
                  </a:cubicBezTo>
                  <a:cubicBezTo>
                    <a:pt x="93" y="569"/>
                    <a:pt x="93" y="569"/>
                    <a:pt x="93" y="569"/>
                  </a:cubicBezTo>
                  <a:cubicBezTo>
                    <a:pt x="90" y="558"/>
                    <a:pt x="89" y="547"/>
                    <a:pt x="89" y="536"/>
                  </a:cubicBezTo>
                  <a:cubicBezTo>
                    <a:pt x="88" y="512"/>
                    <a:pt x="92" y="480"/>
                    <a:pt x="112" y="455"/>
                  </a:cubicBezTo>
                  <a:cubicBezTo>
                    <a:pt x="148" y="411"/>
                    <a:pt x="203" y="301"/>
                    <a:pt x="203" y="301"/>
                  </a:cubicBezTo>
                  <a:cubicBezTo>
                    <a:pt x="203" y="301"/>
                    <a:pt x="258" y="242"/>
                    <a:pt x="271" y="219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4" y="26"/>
                    <a:pt x="374" y="26"/>
                    <a:pt x="374" y="26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48" y="232"/>
                    <a:pt x="148" y="232"/>
                    <a:pt x="148" y="232"/>
                  </a:cubicBezTo>
                  <a:cubicBezTo>
                    <a:pt x="148" y="232"/>
                    <a:pt x="76" y="293"/>
                    <a:pt x="48" y="421"/>
                  </a:cubicBezTo>
                  <a:cubicBezTo>
                    <a:pt x="48" y="421"/>
                    <a:pt x="21" y="507"/>
                    <a:pt x="3" y="533"/>
                  </a:cubicBezTo>
                  <a:cubicBezTo>
                    <a:pt x="2" y="534"/>
                    <a:pt x="1" y="536"/>
                    <a:pt x="0" y="538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ïṥľïḑè">
              <a:extLst>
                <a:ext uri="{FF2B5EF4-FFF2-40B4-BE49-F238E27FC236}">
                  <a16:creationId xmlns:a16="http://schemas.microsoft.com/office/drawing/2014/main" id="{17D462D4-0334-48AC-90D4-5EACA5CEC047}"/>
                </a:ext>
              </a:extLst>
            </p:cNvPr>
            <p:cNvSpPr/>
            <p:nvPr/>
          </p:nvSpPr>
          <p:spPr bwMode="auto">
            <a:xfrm>
              <a:off x="7697301" y="5572668"/>
              <a:ext cx="33560" cy="97629"/>
            </a:xfrm>
            <a:custGeom>
              <a:avLst/>
              <a:gdLst>
                <a:gd name="T0" fmla="*/ 22 w 25"/>
                <a:gd name="T1" fmla="*/ 0 h 74"/>
                <a:gd name="T2" fmla="*/ 20 w 25"/>
                <a:gd name="T3" fmla="*/ 15 h 74"/>
                <a:gd name="T4" fmla="*/ 0 w 25"/>
                <a:gd name="T5" fmla="*/ 74 h 74"/>
                <a:gd name="T6" fmla="*/ 0 w 25"/>
                <a:gd name="T7" fmla="*/ 74 h 74"/>
                <a:gd name="T8" fmla="*/ 22 w 25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4">
                  <a:moveTo>
                    <a:pt x="22" y="0"/>
                  </a:moveTo>
                  <a:cubicBezTo>
                    <a:pt x="22" y="3"/>
                    <a:pt x="22" y="9"/>
                    <a:pt x="20" y="15"/>
                  </a:cubicBezTo>
                  <a:cubicBezTo>
                    <a:pt x="15" y="39"/>
                    <a:pt x="1" y="73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25" y="18"/>
                    <a:pt x="2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ïSlîde">
              <a:extLst>
                <a:ext uri="{FF2B5EF4-FFF2-40B4-BE49-F238E27FC236}">
                  <a16:creationId xmlns:a16="http://schemas.microsoft.com/office/drawing/2014/main" id="{8C5FC8A6-1F63-4BB5-AC82-42A52CA6F34D}"/>
                </a:ext>
              </a:extLst>
            </p:cNvPr>
            <p:cNvSpPr/>
            <p:nvPr/>
          </p:nvSpPr>
          <p:spPr bwMode="auto">
            <a:xfrm>
              <a:off x="7709504" y="5554362"/>
              <a:ext cx="18305" cy="38137"/>
            </a:xfrm>
            <a:custGeom>
              <a:avLst/>
              <a:gdLst>
                <a:gd name="T0" fmla="*/ 0 w 14"/>
                <a:gd name="T1" fmla="*/ 0 h 28"/>
                <a:gd name="T2" fmla="*/ 0 w 14"/>
                <a:gd name="T3" fmla="*/ 0 h 28"/>
                <a:gd name="T4" fmla="*/ 0 w 14"/>
                <a:gd name="T5" fmla="*/ 0 h 28"/>
                <a:gd name="T6" fmla="*/ 8 w 14"/>
                <a:gd name="T7" fmla="*/ 7 h 28"/>
                <a:gd name="T8" fmla="*/ 11 w 14"/>
                <a:gd name="T9" fmla="*/ 28 h 28"/>
                <a:gd name="T10" fmla="*/ 13 w 14"/>
                <a:gd name="T11" fmla="*/ 13 h 28"/>
                <a:gd name="T12" fmla="*/ 8 w 14"/>
                <a:gd name="T13" fmla="*/ 7 h 28"/>
                <a:gd name="T14" fmla="*/ 0 w 1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7"/>
                    <a:pt x="8" y="7"/>
                  </a:cubicBezTo>
                  <a:cubicBezTo>
                    <a:pt x="14" y="8"/>
                    <a:pt x="14" y="17"/>
                    <a:pt x="11" y="28"/>
                  </a:cubicBezTo>
                  <a:cubicBezTo>
                    <a:pt x="13" y="22"/>
                    <a:pt x="13" y="16"/>
                    <a:pt x="13" y="13"/>
                  </a:cubicBezTo>
                  <a:cubicBezTo>
                    <a:pt x="12" y="9"/>
                    <a:pt x="11" y="7"/>
                    <a:pt x="8" y="7"/>
                  </a:cubicBezTo>
                  <a:cubicBezTo>
                    <a:pt x="5" y="7"/>
                    <a:pt x="3" y="4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íšḷîde">
              <a:extLst>
                <a:ext uri="{FF2B5EF4-FFF2-40B4-BE49-F238E27FC236}">
                  <a16:creationId xmlns:a16="http://schemas.microsoft.com/office/drawing/2014/main" id="{E713F095-84DD-4B91-8CB0-410DAA707086}"/>
                </a:ext>
              </a:extLst>
            </p:cNvPr>
            <p:cNvSpPr/>
            <p:nvPr/>
          </p:nvSpPr>
          <p:spPr bwMode="auto">
            <a:xfrm>
              <a:off x="7631707" y="5592498"/>
              <a:ext cx="91527" cy="77799"/>
            </a:xfrm>
            <a:custGeom>
              <a:avLst/>
              <a:gdLst>
                <a:gd name="T0" fmla="*/ 69 w 69"/>
                <a:gd name="T1" fmla="*/ 0 h 59"/>
                <a:gd name="T2" fmla="*/ 49 w 69"/>
                <a:gd name="T3" fmla="*/ 59 h 59"/>
                <a:gd name="T4" fmla="*/ 3 w 69"/>
                <a:gd name="T5" fmla="*/ 32 h 59"/>
                <a:gd name="T6" fmla="*/ 0 w 69"/>
                <a:gd name="T7" fmla="*/ 20 h 59"/>
                <a:gd name="T8" fmla="*/ 0 w 69"/>
                <a:gd name="T9" fmla="*/ 20 h 59"/>
                <a:gd name="T10" fmla="*/ 3 w 69"/>
                <a:gd name="T11" fmla="*/ 32 h 59"/>
                <a:gd name="T12" fmla="*/ 49 w 69"/>
                <a:gd name="T13" fmla="*/ 59 h 59"/>
                <a:gd name="T14" fmla="*/ 69 w 69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9">
                  <a:moveTo>
                    <a:pt x="69" y="0"/>
                  </a:moveTo>
                  <a:cubicBezTo>
                    <a:pt x="64" y="24"/>
                    <a:pt x="49" y="59"/>
                    <a:pt x="49" y="5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2" y="2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7"/>
                    <a:pt x="3" y="32"/>
                    <a:pt x="3" y="32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8"/>
                    <a:pt x="64" y="24"/>
                    <a:pt x="6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îṧḻiḋê">
              <a:extLst>
                <a:ext uri="{FF2B5EF4-FFF2-40B4-BE49-F238E27FC236}">
                  <a16:creationId xmlns:a16="http://schemas.microsoft.com/office/drawing/2014/main" id="{B4FC0F22-E793-4EB1-9842-952DEC58B27C}"/>
                </a:ext>
              </a:extLst>
            </p:cNvPr>
            <p:cNvSpPr/>
            <p:nvPr/>
          </p:nvSpPr>
          <p:spPr bwMode="auto">
            <a:xfrm>
              <a:off x="7631707" y="5554362"/>
              <a:ext cx="96104" cy="115935"/>
            </a:xfrm>
            <a:custGeom>
              <a:avLst/>
              <a:gdLst>
                <a:gd name="T0" fmla="*/ 58 w 72"/>
                <a:gd name="T1" fmla="*/ 0 h 87"/>
                <a:gd name="T2" fmla="*/ 52 w 72"/>
                <a:gd name="T3" fmla="*/ 13 h 87"/>
                <a:gd name="T4" fmla="*/ 55 w 72"/>
                <a:gd name="T5" fmla="*/ 22 h 87"/>
                <a:gd name="T6" fmla="*/ 34 w 72"/>
                <a:gd name="T7" fmla="*/ 49 h 87"/>
                <a:gd name="T8" fmla="*/ 21 w 72"/>
                <a:gd name="T9" fmla="*/ 56 h 87"/>
                <a:gd name="T10" fmla="*/ 0 w 72"/>
                <a:gd name="T11" fmla="*/ 48 h 87"/>
                <a:gd name="T12" fmla="*/ 3 w 72"/>
                <a:gd name="T13" fmla="*/ 60 h 87"/>
                <a:gd name="T14" fmla="*/ 49 w 72"/>
                <a:gd name="T15" fmla="*/ 87 h 87"/>
                <a:gd name="T16" fmla="*/ 69 w 72"/>
                <a:gd name="T17" fmla="*/ 28 h 87"/>
                <a:gd name="T18" fmla="*/ 66 w 72"/>
                <a:gd name="T19" fmla="*/ 7 h 87"/>
                <a:gd name="T20" fmla="*/ 58 w 72"/>
                <a:gd name="T21" fmla="*/ 0 h 87"/>
                <a:gd name="T22" fmla="*/ 58 w 72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7">
                  <a:moveTo>
                    <a:pt x="58" y="0"/>
                  </a:moveTo>
                  <a:cubicBezTo>
                    <a:pt x="53" y="2"/>
                    <a:pt x="51" y="8"/>
                    <a:pt x="52" y="13"/>
                  </a:cubicBezTo>
                  <a:cubicBezTo>
                    <a:pt x="53" y="16"/>
                    <a:pt x="54" y="19"/>
                    <a:pt x="55" y="22"/>
                  </a:cubicBezTo>
                  <a:cubicBezTo>
                    <a:pt x="62" y="32"/>
                    <a:pt x="34" y="49"/>
                    <a:pt x="34" y="49"/>
                  </a:cubicBezTo>
                  <a:cubicBezTo>
                    <a:pt x="30" y="54"/>
                    <a:pt x="26" y="56"/>
                    <a:pt x="21" y="56"/>
                  </a:cubicBezTo>
                  <a:cubicBezTo>
                    <a:pt x="14" y="56"/>
                    <a:pt x="6" y="52"/>
                    <a:pt x="0" y="48"/>
                  </a:cubicBezTo>
                  <a:cubicBezTo>
                    <a:pt x="2" y="55"/>
                    <a:pt x="3" y="60"/>
                    <a:pt x="3" y="60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64" y="52"/>
                    <a:pt x="69" y="28"/>
                  </a:cubicBezTo>
                  <a:cubicBezTo>
                    <a:pt x="72" y="17"/>
                    <a:pt x="72" y="8"/>
                    <a:pt x="66" y="7"/>
                  </a:cubicBezTo>
                  <a:cubicBezTo>
                    <a:pt x="63" y="7"/>
                    <a:pt x="61" y="4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D9A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íŝḷíde">
              <a:extLst>
                <a:ext uri="{FF2B5EF4-FFF2-40B4-BE49-F238E27FC236}">
                  <a16:creationId xmlns:a16="http://schemas.microsoft.com/office/drawing/2014/main" id="{EC236A4E-70E0-4CA1-A3F4-AE9D23FF6CC3}"/>
                </a:ext>
              </a:extLst>
            </p:cNvPr>
            <p:cNvSpPr/>
            <p:nvPr/>
          </p:nvSpPr>
          <p:spPr bwMode="auto">
            <a:xfrm>
              <a:off x="7617977" y="5555887"/>
              <a:ext cx="311193" cy="183055"/>
            </a:xfrm>
            <a:custGeom>
              <a:avLst/>
              <a:gdLst>
                <a:gd name="T0" fmla="*/ 64 w 233"/>
                <a:gd name="T1" fmla="*/ 16 h 137"/>
                <a:gd name="T2" fmla="*/ 74 w 233"/>
                <a:gd name="T3" fmla="*/ 1 h 137"/>
                <a:gd name="T4" fmla="*/ 85 w 233"/>
                <a:gd name="T5" fmla="*/ 5 h 137"/>
                <a:gd name="T6" fmla="*/ 91 w 233"/>
                <a:gd name="T7" fmla="*/ 12 h 137"/>
                <a:gd name="T8" fmla="*/ 176 w 233"/>
                <a:gd name="T9" fmla="*/ 35 h 137"/>
                <a:gd name="T10" fmla="*/ 222 w 233"/>
                <a:gd name="T11" fmla="*/ 59 h 137"/>
                <a:gd name="T12" fmla="*/ 21 w 233"/>
                <a:gd name="T13" fmla="*/ 137 h 137"/>
                <a:gd name="T14" fmla="*/ 2 w 233"/>
                <a:gd name="T15" fmla="*/ 86 h 137"/>
                <a:gd name="T16" fmla="*/ 2 w 233"/>
                <a:gd name="T17" fmla="*/ 44 h 137"/>
                <a:gd name="T18" fmla="*/ 46 w 233"/>
                <a:gd name="T19" fmla="*/ 52 h 137"/>
                <a:gd name="T20" fmla="*/ 68 w 233"/>
                <a:gd name="T21" fmla="*/ 25 h 137"/>
                <a:gd name="T22" fmla="*/ 64 w 233"/>
                <a:gd name="T23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137">
                  <a:moveTo>
                    <a:pt x="64" y="16"/>
                  </a:moveTo>
                  <a:cubicBezTo>
                    <a:pt x="63" y="9"/>
                    <a:pt x="67" y="3"/>
                    <a:pt x="74" y="1"/>
                  </a:cubicBezTo>
                  <a:cubicBezTo>
                    <a:pt x="78" y="0"/>
                    <a:pt x="82" y="2"/>
                    <a:pt x="85" y="5"/>
                  </a:cubicBezTo>
                  <a:cubicBezTo>
                    <a:pt x="87" y="7"/>
                    <a:pt x="89" y="10"/>
                    <a:pt x="91" y="12"/>
                  </a:cubicBezTo>
                  <a:cubicBezTo>
                    <a:pt x="99" y="27"/>
                    <a:pt x="163" y="40"/>
                    <a:pt x="176" y="35"/>
                  </a:cubicBezTo>
                  <a:cubicBezTo>
                    <a:pt x="188" y="31"/>
                    <a:pt x="233" y="27"/>
                    <a:pt x="222" y="59"/>
                  </a:cubicBezTo>
                  <a:cubicBezTo>
                    <a:pt x="212" y="90"/>
                    <a:pt x="21" y="137"/>
                    <a:pt x="21" y="137"/>
                  </a:cubicBezTo>
                  <a:cubicBezTo>
                    <a:pt x="21" y="137"/>
                    <a:pt x="0" y="107"/>
                    <a:pt x="2" y="86"/>
                  </a:cubicBezTo>
                  <a:cubicBezTo>
                    <a:pt x="3" y="72"/>
                    <a:pt x="3" y="58"/>
                    <a:pt x="2" y="44"/>
                  </a:cubicBezTo>
                  <a:cubicBezTo>
                    <a:pt x="2" y="44"/>
                    <a:pt x="32" y="71"/>
                    <a:pt x="46" y="52"/>
                  </a:cubicBezTo>
                  <a:cubicBezTo>
                    <a:pt x="46" y="52"/>
                    <a:pt x="74" y="36"/>
                    <a:pt x="68" y="25"/>
                  </a:cubicBezTo>
                  <a:cubicBezTo>
                    <a:pt x="66" y="22"/>
                    <a:pt x="65" y="19"/>
                    <a:pt x="64" y="16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ïšḻîdè">
              <a:extLst>
                <a:ext uri="{FF2B5EF4-FFF2-40B4-BE49-F238E27FC236}">
                  <a16:creationId xmlns:a16="http://schemas.microsoft.com/office/drawing/2014/main" id="{5D7F9F01-2661-481E-9689-B4E9AAA3BFB7}"/>
                </a:ext>
              </a:extLst>
            </p:cNvPr>
            <p:cNvSpPr/>
            <p:nvPr/>
          </p:nvSpPr>
          <p:spPr bwMode="auto">
            <a:xfrm>
              <a:off x="6897962" y="5549785"/>
              <a:ext cx="4577" cy="6102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3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íŝlîḑe">
              <a:extLst>
                <a:ext uri="{FF2B5EF4-FFF2-40B4-BE49-F238E27FC236}">
                  <a16:creationId xmlns:a16="http://schemas.microsoft.com/office/drawing/2014/main" id="{EC4C865C-7207-4F30-B1AD-44070D1BA948}"/>
                </a:ext>
              </a:extLst>
            </p:cNvPr>
            <p:cNvSpPr/>
            <p:nvPr/>
          </p:nvSpPr>
          <p:spPr bwMode="auto">
            <a:xfrm>
              <a:off x="6897962" y="5545210"/>
              <a:ext cx="125087" cy="64069"/>
            </a:xfrm>
            <a:custGeom>
              <a:avLst/>
              <a:gdLst>
                <a:gd name="T0" fmla="*/ 79 w 93"/>
                <a:gd name="T1" fmla="*/ 0 h 48"/>
                <a:gd name="T2" fmla="*/ 75 w 93"/>
                <a:gd name="T3" fmla="*/ 1 h 48"/>
                <a:gd name="T4" fmla="*/ 72 w 93"/>
                <a:gd name="T5" fmla="*/ 4 h 48"/>
                <a:gd name="T6" fmla="*/ 61 w 93"/>
                <a:gd name="T7" fmla="*/ 16 h 48"/>
                <a:gd name="T8" fmla="*/ 42 w 93"/>
                <a:gd name="T9" fmla="*/ 22 h 48"/>
                <a:gd name="T10" fmla="*/ 25 w 93"/>
                <a:gd name="T11" fmla="*/ 20 h 48"/>
                <a:gd name="T12" fmla="*/ 23 w 93"/>
                <a:gd name="T13" fmla="*/ 20 h 48"/>
                <a:gd name="T14" fmla="*/ 3 w 93"/>
                <a:gd name="T15" fmla="*/ 3 h 48"/>
                <a:gd name="T16" fmla="*/ 0 w 93"/>
                <a:gd name="T17" fmla="*/ 8 h 48"/>
                <a:gd name="T18" fmla="*/ 17 w 93"/>
                <a:gd name="T19" fmla="*/ 48 h 48"/>
                <a:gd name="T20" fmla="*/ 93 w 93"/>
                <a:gd name="T21" fmla="*/ 39 h 48"/>
                <a:gd name="T22" fmla="*/ 89 w 93"/>
                <a:gd name="T23" fmla="*/ 6 h 48"/>
                <a:gd name="T24" fmla="*/ 89 w 93"/>
                <a:gd name="T25" fmla="*/ 6 h 48"/>
                <a:gd name="T26" fmla="*/ 79 w 93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48">
                  <a:moveTo>
                    <a:pt x="79" y="0"/>
                  </a:moveTo>
                  <a:cubicBezTo>
                    <a:pt x="78" y="0"/>
                    <a:pt x="76" y="1"/>
                    <a:pt x="75" y="1"/>
                  </a:cubicBezTo>
                  <a:cubicBezTo>
                    <a:pt x="74" y="2"/>
                    <a:pt x="73" y="3"/>
                    <a:pt x="72" y="4"/>
                  </a:cubicBezTo>
                  <a:cubicBezTo>
                    <a:pt x="68" y="8"/>
                    <a:pt x="64" y="12"/>
                    <a:pt x="61" y="16"/>
                  </a:cubicBezTo>
                  <a:cubicBezTo>
                    <a:pt x="57" y="21"/>
                    <a:pt x="49" y="22"/>
                    <a:pt x="42" y="22"/>
                  </a:cubicBezTo>
                  <a:cubicBezTo>
                    <a:pt x="33" y="22"/>
                    <a:pt x="25" y="20"/>
                    <a:pt x="25" y="20"/>
                  </a:cubicBezTo>
                  <a:cubicBezTo>
                    <a:pt x="24" y="20"/>
                    <a:pt x="24" y="20"/>
                    <a:pt x="23" y="20"/>
                  </a:cubicBezTo>
                  <a:cubicBezTo>
                    <a:pt x="16" y="20"/>
                    <a:pt x="9" y="11"/>
                    <a:pt x="3" y="3"/>
                  </a:cubicBezTo>
                  <a:cubicBezTo>
                    <a:pt x="2" y="5"/>
                    <a:pt x="1" y="6"/>
                    <a:pt x="0" y="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0" y="28"/>
                    <a:pt x="89" y="17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7" y="2"/>
                    <a:pt x="83" y="0"/>
                    <a:pt x="79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išḷiḓê">
              <a:extLst>
                <a:ext uri="{FF2B5EF4-FFF2-40B4-BE49-F238E27FC236}">
                  <a16:creationId xmlns:a16="http://schemas.microsoft.com/office/drawing/2014/main" id="{FE44D7C3-641D-44FF-A483-28086F93D9F3}"/>
                </a:ext>
              </a:extLst>
            </p:cNvPr>
            <p:cNvSpPr/>
            <p:nvPr/>
          </p:nvSpPr>
          <p:spPr bwMode="auto">
            <a:xfrm>
              <a:off x="6846097" y="5536057"/>
              <a:ext cx="311193" cy="199835"/>
            </a:xfrm>
            <a:custGeom>
              <a:avLst/>
              <a:gdLst>
                <a:gd name="T0" fmla="*/ 109 w 233"/>
                <a:gd name="T1" fmla="*/ 15 h 150"/>
                <a:gd name="T2" fmla="*/ 123 w 233"/>
                <a:gd name="T3" fmla="*/ 14 h 150"/>
                <a:gd name="T4" fmla="*/ 126 w 233"/>
                <a:gd name="T5" fmla="*/ 19 h 150"/>
                <a:gd name="T6" fmla="*/ 157 w 233"/>
                <a:gd name="T7" fmla="*/ 61 h 150"/>
                <a:gd name="T8" fmla="*/ 218 w 233"/>
                <a:gd name="T9" fmla="*/ 114 h 150"/>
                <a:gd name="T10" fmla="*/ 108 w 233"/>
                <a:gd name="T11" fmla="*/ 135 h 150"/>
                <a:gd name="T12" fmla="*/ 0 w 233"/>
                <a:gd name="T13" fmla="*/ 84 h 150"/>
                <a:gd name="T14" fmla="*/ 32 w 233"/>
                <a:gd name="T15" fmla="*/ 0 h 150"/>
                <a:gd name="T16" fmla="*/ 62 w 233"/>
                <a:gd name="T17" fmla="*/ 31 h 150"/>
                <a:gd name="T18" fmla="*/ 98 w 233"/>
                <a:gd name="T19" fmla="*/ 27 h 150"/>
                <a:gd name="T20" fmla="*/ 109 w 233"/>
                <a:gd name="T21" fmla="*/ 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50">
                  <a:moveTo>
                    <a:pt x="109" y="15"/>
                  </a:moveTo>
                  <a:cubicBezTo>
                    <a:pt x="113" y="11"/>
                    <a:pt x="119" y="10"/>
                    <a:pt x="123" y="14"/>
                  </a:cubicBezTo>
                  <a:cubicBezTo>
                    <a:pt x="125" y="16"/>
                    <a:pt x="126" y="17"/>
                    <a:pt x="126" y="19"/>
                  </a:cubicBezTo>
                  <a:cubicBezTo>
                    <a:pt x="130" y="34"/>
                    <a:pt x="139" y="54"/>
                    <a:pt x="157" y="61"/>
                  </a:cubicBezTo>
                  <a:cubicBezTo>
                    <a:pt x="189" y="74"/>
                    <a:pt x="233" y="95"/>
                    <a:pt x="218" y="114"/>
                  </a:cubicBezTo>
                  <a:cubicBezTo>
                    <a:pt x="204" y="133"/>
                    <a:pt x="153" y="150"/>
                    <a:pt x="108" y="135"/>
                  </a:cubicBezTo>
                  <a:cubicBezTo>
                    <a:pt x="64" y="120"/>
                    <a:pt x="0" y="84"/>
                    <a:pt x="0" y="8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49" y="36"/>
                    <a:pt x="62" y="31"/>
                  </a:cubicBezTo>
                  <a:cubicBezTo>
                    <a:pt x="62" y="31"/>
                    <a:pt x="89" y="38"/>
                    <a:pt x="98" y="27"/>
                  </a:cubicBezTo>
                  <a:cubicBezTo>
                    <a:pt x="101" y="23"/>
                    <a:pt x="105" y="19"/>
                    <a:pt x="109" y="15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îŝľíḓé">
              <a:extLst>
                <a:ext uri="{FF2B5EF4-FFF2-40B4-BE49-F238E27FC236}">
                  <a16:creationId xmlns:a16="http://schemas.microsoft.com/office/drawing/2014/main" id="{AAAF7D40-E624-4686-8B39-1617B6C11960}"/>
                </a:ext>
              </a:extLst>
            </p:cNvPr>
            <p:cNvSpPr/>
            <p:nvPr/>
          </p:nvSpPr>
          <p:spPr bwMode="auto">
            <a:xfrm>
              <a:off x="7189325" y="3900768"/>
              <a:ext cx="187631" cy="292888"/>
            </a:xfrm>
            <a:custGeom>
              <a:avLst/>
              <a:gdLst>
                <a:gd name="T0" fmla="*/ 140 w 140"/>
                <a:gd name="T1" fmla="*/ 52 h 219"/>
                <a:gd name="T2" fmla="*/ 101 w 140"/>
                <a:gd name="T3" fmla="*/ 171 h 219"/>
                <a:gd name="T4" fmla="*/ 0 w 140"/>
                <a:gd name="T5" fmla="*/ 139 h 219"/>
                <a:gd name="T6" fmla="*/ 48 w 140"/>
                <a:gd name="T7" fmla="*/ 0 h 219"/>
                <a:gd name="T8" fmla="*/ 140 w 140"/>
                <a:gd name="T9" fmla="*/ 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19">
                  <a:moveTo>
                    <a:pt x="140" y="52"/>
                  </a:moveTo>
                  <a:cubicBezTo>
                    <a:pt x="140" y="52"/>
                    <a:pt x="89" y="122"/>
                    <a:pt x="101" y="171"/>
                  </a:cubicBezTo>
                  <a:cubicBezTo>
                    <a:pt x="114" y="219"/>
                    <a:pt x="0" y="139"/>
                    <a:pt x="0" y="139"/>
                  </a:cubicBezTo>
                  <a:cubicBezTo>
                    <a:pt x="37" y="102"/>
                    <a:pt x="55" y="51"/>
                    <a:pt x="48" y="0"/>
                  </a:cubicBezTo>
                  <a:cubicBezTo>
                    <a:pt x="140" y="52"/>
                    <a:pt x="140" y="52"/>
                    <a:pt x="140" y="52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îşľîḍê">
              <a:extLst>
                <a:ext uri="{FF2B5EF4-FFF2-40B4-BE49-F238E27FC236}">
                  <a16:creationId xmlns:a16="http://schemas.microsoft.com/office/drawing/2014/main" id="{BEE1267E-2B1A-43A0-B1B9-09915A2F5B45}"/>
                </a:ext>
              </a:extLst>
            </p:cNvPr>
            <p:cNvSpPr/>
            <p:nvPr/>
          </p:nvSpPr>
          <p:spPr bwMode="auto">
            <a:xfrm>
              <a:off x="7123730" y="4057889"/>
              <a:ext cx="413399" cy="863408"/>
            </a:xfrm>
            <a:custGeom>
              <a:avLst/>
              <a:gdLst>
                <a:gd name="T0" fmla="*/ 21 w 309"/>
                <a:gd name="T1" fmla="*/ 595 h 645"/>
                <a:gd name="T2" fmla="*/ 208 w 309"/>
                <a:gd name="T3" fmla="*/ 624 h 645"/>
                <a:gd name="T4" fmla="*/ 206 w 309"/>
                <a:gd name="T5" fmla="*/ 609 h 645"/>
                <a:gd name="T6" fmla="*/ 210 w 309"/>
                <a:gd name="T7" fmla="*/ 610 h 645"/>
                <a:gd name="T8" fmla="*/ 309 w 309"/>
                <a:gd name="T9" fmla="*/ 592 h 645"/>
                <a:gd name="T10" fmla="*/ 281 w 309"/>
                <a:gd name="T11" fmla="*/ 424 h 645"/>
                <a:gd name="T12" fmla="*/ 278 w 309"/>
                <a:gd name="T13" fmla="*/ 400 h 645"/>
                <a:gd name="T14" fmla="*/ 274 w 309"/>
                <a:gd name="T15" fmla="*/ 359 h 645"/>
                <a:gd name="T16" fmla="*/ 273 w 309"/>
                <a:gd name="T17" fmla="*/ 346 h 645"/>
                <a:gd name="T18" fmla="*/ 265 w 309"/>
                <a:gd name="T19" fmla="*/ 282 h 645"/>
                <a:gd name="T20" fmla="*/ 252 w 309"/>
                <a:gd name="T21" fmla="*/ 156 h 645"/>
                <a:gd name="T22" fmla="*/ 223 w 309"/>
                <a:gd name="T23" fmla="*/ 93 h 645"/>
                <a:gd name="T24" fmla="*/ 219 w 309"/>
                <a:gd name="T25" fmla="*/ 92 h 645"/>
                <a:gd name="T26" fmla="*/ 183 w 309"/>
                <a:gd name="T27" fmla="*/ 65 h 645"/>
                <a:gd name="T28" fmla="*/ 124 w 309"/>
                <a:gd name="T29" fmla="*/ 24 h 645"/>
                <a:gd name="T30" fmla="*/ 104 w 309"/>
                <a:gd name="T31" fmla="*/ 16 h 645"/>
                <a:gd name="T32" fmla="*/ 49 w 309"/>
                <a:gd name="T33" fmla="*/ 10 h 645"/>
                <a:gd name="T34" fmla="*/ 26 w 309"/>
                <a:gd name="T35" fmla="*/ 145 h 645"/>
                <a:gd name="T36" fmla="*/ 46 w 309"/>
                <a:gd name="T37" fmla="*/ 203 h 645"/>
                <a:gd name="T38" fmla="*/ 92 w 309"/>
                <a:gd name="T39" fmla="*/ 293 h 645"/>
                <a:gd name="T40" fmla="*/ 81 w 309"/>
                <a:gd name="T41" fmla="*/ 407 h 645"/>
                <a:gd name="T42" fmla="*/ 21 w 309"/>
                <a:gd name="T43" fmla="*/ 59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9" h="645">
                  <a:moveTo>
                    <a:pt x="21" y="595"/>
                  </a:moveTo>
                  <a:cubicBezTo>
                    <a:pt x="106" y="645"/>
                    <a:pt x="208" y="624"/>
                    <a:pt x="208" y="624"/>
                  </a:cubicBezTo>
                  <a:cubicBezTo>
                    <a:pt x="206" y="609"/>
                    <a:pt x="206" y="609"/>
                    <a:pt x="206" y="609"/>
                  </a:cubicBezTo>
                  <a:cubicBezTo>
                    <a:pt x="210" y="610"/>
                    <a:pt x="210" y="610"/>
                    <a:pt x="210" y="610"/>
                  </a:cubicBezTo>
                  <a:cubicBezTo>
                    <a:pt x="291" y="617"/>
                    <a:pt x="309" y="592"/>
                    <a:pt x="309" y="592"/>
                  </a:cubicBezTo>
                  <a:cubicBezTo>
                    <a:pt x="297" y="557"/>
                    <a:pt x="287" y="482"/>
                    <a:pt x="281" y="424"/>
                  </a:cubicBezTo>
                  <a:cubicBezTo>
                    <a:pt x="280" y="415"/>
                    <a:pt x="279" y="407"/>
                    <a:pt x="278" y="400"/>
                  </a:cubicBezTo>
                  <a:cubicBezTo>
                    <a:pt x="277" y="383"/>
                    <a:pt x="275" y="369"/>
                    <a:pt x="274" y="359"/>
                  </a:cubicBezTo>
                  <a:cubicBezTo>
                    <a:pt x="274" y="350"/>
                    <a:pt x="273" y="346"/>
                    <a:pt x="273" y="346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5" y="282"/>
                    <a:pt x="242" y="206"/>
                    <a:pt x="252" y="156"/>
                  </a:cubicBezTo>
                  <a:cubicBezTo>
                    <a:pt x="261" y="113"/>
                    <a:pt x="232" y="97"/>
                    <a:pt x="223" y="93"/>
                  </a:cubicBezTo>
                  <a:cubicBezTo>
                    <a:pt x="222" y="93"/>
                    <a:pt x="220" y="92"/>
                    <a:pt x="219" y="92"/>
                  </a:cubicBezTo>
                  <a:cubicBezTo>
                    <a:pt x="207" y="89"/>
                    <a:pt x="194" y="78"/>
                    <a:pt x="183" y="65"/>
                  </a:cubicBezTo>
                  <a:cubicBezTo>
                    <a:pt x="167" y="47"/>
                    <a:pt x="147" y="33"/>
                    <a:pt x="124" y="24"/>
                  </a:cubicBezTo>
                  <a:cubicBezTo>
                    <a:pt x="113" y="20"/>
                    <a:pt x="104" y="16"/>
                    <a:pt x="104" y="16"/>
                  </a:cubicBezTo>
                  <a:cubicBezTo>
                    <a:pt x="89" y="0"/>
                    <a:pt x="49" y="10"/>
                    <a:pt x="49" y="10"/>
                  </a:cubicBezTo>
                  <a:cubicBezTo>
                    <a:pt x="0" y="42"/>
                    <a:pt x="26" y="145"/>
                    <a:pt x="26" y="145"/>
                  </a:cubicBezTo>
                  <a:cubicBezTo>
                    <a:pt x="46" y="203"/>
                    <a:pt x="46" y="203"/>
                    <a:pt x="46" y="203"/>
                  </a:cubicBezTo>
                  <a:cubicBezTo>
                    <a:pt x="57" y="235"/>
                    <a:pt x="73" y="265"/>
                    <a:pt x="92" y="293"/>
                  </a:cubicBezTo>
                  <a:cubicBezTo>
                    <a:pt x="123" y="341"/>
                    <a:pt x="81" y="407"/>
                    <a:pt x="81" y="407"/>
                  </a:cubicBezTo>
                  <a:cubicBezTo>
                    <a:pt x="15" y="460"/>
                    <a:pt x="21" y="595"/>
                    <a:pt x="21" y="595"/>
                  </a:cubicBezTo>
                </a:path>
              </a:pathLst>
            </a:custGeom>
            <a:solidFill>
              <a:srgbClr val="FF8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îṡḻiďe">
              <a:extLst>
                <a:ext uri="{FF2B5EF4-FFF2-40B4-BE49-F238E27FC236}">
                  <a16:creationId xmlns:a16="http://schemas.microsoft.com/office/drawing/2014/main" id="{6670463B-5D26-473D-AE88-908295811F9D}"/>
                </a:ext>
              </a:extLst>
            </p:cNvPr>
            <p:cNvSpPr/>
            <p:nvPr/>
          </p:nvSpPr>
          <p:spPr bwMode="auto">
            <a:xfrm>
              <a:off x="7498992" y="4610105"/>
              <a:ext cx="38137" cy="241022"/>
            </a:xfrm>
            <a:custGeom>
              <a:avLst/>
              <a:gdLst>
                <a:gd name="T0" fmla="*/ 0 w 29"/>
                <a:gd name="T1" fmla="*/ 0 h 180"/>
                <a:gd name="T2" fmla="*/ 1 w 29"/>
                <a:gd name="T3" fmla="*/ 11 h 180"/>
                <a:gd name="T4" fmla="*/ 29 w 29"/>
                <a:gd name="T5" fmla="*/ 179 h 180"/>
                <a:gd name="T6" fmla="*/ 29 w 29"/>
                <a:gd name="T7" fmla="*/ 180 h 180"/>
                <a:gd name="T8" fmla="*/ 29 w 29"/>
                <a:gd name="T9" fmla="*/ 180 h 180"/>
                <a:gd name="T10" fmla="*/ 29 w 29"/>
                <a:gd name="T11" fmla="*/ 179 h 180"/>
                <a:gd name="T12" fmla="*/ 1 w 29"/>
                <a:gd name="T13" fmla="*/ 11 h 180"/>
                <a:gd name="T14" fmla="*/ 0 w 29"/>
                <a:gd name="T15" fmla="*/ 0 h 180"/>
                <a:gd name="T16" fmla="*/ 0 w 2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0">
                  <a:moveTo>
                    <a:pt x="0" y="0"/>
                  </a:moveTo>
                  <a:cubicBezTo>
                    <a:pt x="0" y="3"/>
                    <a:pt x="0" y="7"/>
                    <a:pt x="1" y="11"/>
                  </a:cubicBezTo>
                  <a:cubicBezTo>
                    <a:pt x="7" y="69"/>
                    <a:pt x="17" y="144"/>
                    <a:pt x="29" y="179"/>
                  </a:cubicBezTo>
                  <a:cubicBezTo>
                    <a:pt x="29" y="179"/>
                    <a:pt x="29" y="180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29" y="180"/>
                    <a:pt x="29" y="179"/>
                    <a:pt x="29" y="179"/>
                  </a:cubicBezTo>
                  <a:cubicBezTo>
                    <a:pt x="17" y="144"/>
                    <a:pt x="7" y="69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íṣḻíḍè">
              <a:extLst>
                <a:ext uri="{FF2B5EF4-FFF2-40B4-BE49-F238E27FC236}">
                  <a16:creationId xmlns:a16="http://schemas.microsoft.com/office/drawing/2014/main" id="{F04C22A7-CE35-4D54-8AFB-9B2B9E4BDFD6}"/>
                </a:ext>
              </a:extLst>
            </p:cNvPr>
            <p:cNvSpPr/>
            <p:nvPr/>
          </p:nvSpPr>
          <p:spPr bwMode="auto">
            <a:xfrm>
              <a:off x="7537129" y="4851127"/>
              <a:ext cx="1526" cy="1526"/>
            </a:xfrm>
            <a:prstGeom prst="ellipse">
              <a:avLst/>
            </a:pr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ïSlîdè">
              <a:extLst>
                <a:ext uri="{FF2B5EF4-FFF2-40B4-BE49-F238E27FC236}">
                  <a16:creationId xmlns:a16="http://schemas.microsoft.com/office/drawing/2014/main" id="{02A08565-DC6A-479D-981F-01D2079BA82E}"/>
                </a:ext>
              </a:extLst>
            </p:cNvPr>
            <p:cNvSpPr/>
            <p:nvPr/>
          </p:nvSpPr>
          <p:spPr bwMode="auto">
            <a:xfrm>
              <a:off x="7442550" y="4851127"/>
              <a:ext cx="94578" cy="24407"/>
            </a:xfrm>
            <a:custGeom>
              <a:avLst/>
              <a:gdLst>
                <a:gd name="T0" fmla="*/ 71 w 71"/>
                <a:gd name="T1" fmla="*/ 0 h 18"/>
                <a:gd name="T2" fmla="*/ 0 w 71"/>
                <a:gd name="T3" fmla="*/ 18 h 18"/>
                <a:gd name="T4" fmla="*/ 0 w 71"/>
                <a:gd name="T5" fmla="*/ 18 h 18"/>
                <a:gd name="T6" fmla="*/ 71 w 71"/>
                <a:gd name="T7" fmla="*/ 0 h 18"/>
                <a:gd name="T8" fmla="*/ 71 w 7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8">
                  <a:moveTo>
                    <a:pt x="71" y="0"/>
                  </a:moveTo>
                  <a:cubicBezTo>
                    <a:pt x="67" y="4"/>
                    <a:pt x="5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0" y="18"/>
                    <a:pt x="67" y="4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E6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i$ḻiďè">
              <a:extLst>
                <a:ext uri="{FF2B5EF4-FFF2-40B4-BE49-F238E27FC236}">
                  <a16:creationId xmlns:a16="http://schemas.microsoft.com/office/drawing/2014/main" id="{F0B8414D-14DD-49D8-A0A6-305B2C7DC62F}"/>
                </a:ext>
              </a:extLst>
            </p:cNvPr>
            <p:cNvSpPr/>
            <p:nvPr/>
          </p:nvSpPr>
          <p:spPr bwMode="auto">
            <a:xfrm>
              <a:off x="7393736" y="4610105"/>
              <a:ext cx="143393" cy="265429"/>
            </a:xfrm>
            <a:custGeom>
              <a:avLst/>
              <a:gdLst>
                <a:gd name="T0" fmla="*/ 77 w 107"/>
                <a:gd name="T1" fmla="*/ 0 h 198"/>
                <a:gd name="T2" fmla="*/ 79 w 107"/>
                <a:gd name="T3" fmla="*/ 11 h 198"/>
                <a:gd name="T4" fmla="*/ 63 w 107"/>
                <a:gd name="T5" fmla="*/ 4 h 198"/>
                <a:gd name="T6" fmla="*/ 0 w 107"/>
                <a:gd name="T7" fmla="*/ 83 h 198"/>
                <a:gd name="T8" fmla="*/ 8 w 107"/>
                <a:gd name="T9" fmla="*/ 197 h 198"/>
                <a:gd name="T10" fmla="*/ 36 w 107"/>
                <a:gd name="T11" fmla="*/ 198 h 198"/>
                <a:gd name="T12" fmla="*/ 107 w 107"/>
                <a:gd name="T13" fmla="*/ 180 h 198"/>
                <a:gd name="T14" fmla="*/ 107 w 107"/>
                <a:gd name="T15" fmla="*/ 180 h 198"/>
                <a:gd name="T16" fmla="*/ 107 w 107"/>
                <a:gd name="T17" fmla="*/ 179 h 198"/>
                <a:gd name="T18" fmla="*/ 79 w 107"/>
                <a:gd name="T19" fmla="*/ 11 h 198"/>
                <a:gd name="T20" fmla="*/ 78 w 107"/>
                <a:gd name="T21" fmla="*/ 0 h 198"/>
                <a:gd name="T22" fmla="*/ 77 w 107"/>
                <a:gd name="T2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98">
                  <a:moveTo>
                    <a:pt x="77" y="0"/>
                  </a:moveTo>
                  <a:cubicBezTo>
                    <a:pt x="78" y="3"/>
                    <a:pt x="78" y="7"/>
                    <a:pt x="79" y="1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18" y="198"/>
                    <a:pt x="28" y="198"/>
                    <a:pt x="36" y="198"/>
                  </a:cubicBezTo>
                  <a:cubicBezTo>
                    <a:pt x="86" y="198"/>
                    <a:pt x="103" y="184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79"/>
                    <a:pt x="107" y="179"/>
                  </a:cubicBezTo>
                  <a:cubicBezTo>
                    <a:pt x="95" y="144"/>
                    <a:pt x="85" y="69"/>
                    <a:pt x="79" y="11"/>
                  </a:cubicBezTo>
                  <a:cubicBezTo>
                    <a:pt x="78" y="7"/>
                    <a:pt x="78" y="3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F28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ïślíde">
              <a:extLst>
                <a:ext uri="{FF2B5EF4-FFF2-40B4-BE49-F238E27FC236}">
                  <a16:creationId xmlns:a16="http://schemas.microsoft.com/office/drawing/2014/main" id="{F29A1502-8A04-4FDE-BDA9-53772B889BA1}"/>
                </a:ext>
              </a:extLst>
            </p:cNvPr>
            <p:cNvSpPr/>
            <p:nvPr/>
          </p:nvSpPr>
          <p:spPr bwMode="auto">
            <a:xfrm>
              <a:off x="7183223" y="4242470"/>
              <a:ext cx="303566" cy="373737"/>
            </a:xfrm>
            <a:custGeom>
              <a:avLst/>
              <a:gdLst>
                <a:gd name="T0" fmla="*/ 4 w 227"/>
                <a:gd name="T1" fmla="*/ 0 h 279"/>
                <a:gd name="T2" fmla="*/ 24 w 227"/>
                <a:gd name="T3" fmla="*/ 62 h 279"/>
                <a:gd name="T4" fmla="*/ 75 w 227"/>
                <a:gd name="T5" fmla="*/ 165 h 279"/>
                <a:gd name="T6" fmla="*/ 94 w 227"/>
                <a:gd name="T7" fmla="*/ 197 h 279"/>
                <a:gd name="T8" fmla="*/ 168 w 227"/>
                <a:gd name="T9" fmla="*/ 254 h 279"/>
                <a:gd name="T10" fmla="*/ 221 w 227"/>
                <a:gd name="T11" fmla="*/ 279 h 279"/>
                <a:gd name="T12" fmla="*/ 227 w 227"/>
                <a:gd name="T13" fmla="*/ 271 h 279"/>
                <a:gd name="T14" fmla="*/ 168 w 227"/>
                <a:gd name="T15" fmla="*/ 244 h 279"/>
                <a:gd name="T16" fmla="*/ 94 w 227"/>
                <a:gd name="T17" fmla="*/ 187 h 279"/>
                <a:gd name="T18" fmla="*/ 75 w 227"/>
                <a:gd name="T19" fmla="*/ 155 h 279"/>
                <a:gd name="T20" fmla="*/ 24 w 227"/>
                <a:gd name="T21" fmla="*/ 52 h 279"/>
                <a:gd name="T22" fmla="*/ 4 w 227"/>
                <a:gd name="T2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79">
                  <a:moveTo>
                    <a:pt x="4" y="0"/>
                  </a:moveTo>
                  <a:cubicBezTo>
                    <a:pt x="0" y="28"/>
                    <a:pt x="24" y="62"/>
                    <a:pt x="24" y="62"/>
                  </a:cubicBezTo>
                  <a:cubicBezTo>
                    <a:pt x="24" y="62"/>
                    <a:pt x="62" y="134"/>
                    <a:pt x="75" y="165"/>
                  </a:cubicBezTo>
                  <a:cubicBezTo>
                    <a:pt x="87" y="197"/>
                    <a:pt x="87" y="187"/>
                    <a:pt x="94" y="197"/>
                  </a:cubicBezTo>
                  <a:cubicBezTo>
                    <a:pt x="100" y="208"/>
                    <a:pt x="168" y="254"/>
                    <a:pt x="168" y="254"/>
                  </a:cubicBezTo>
                  <a:cubicBezTo>
                    <a:pt x="221" y="279"/>
                    <a:pt x="221" y="279"/>
                    <a:pt x="221" y="279"/>
                  </a:cubicBezTo>
                  <a:cubicBezTo>
                    <a:pt x="227" y="271"/>
                    <a:pt x="227" y="271"/>
                    <a:pt x="227" y="271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4"/>
                    <a:pt x="100" y="197"/>
                    <a:pt x="94" y="187"/>
                  </a:cubicBezTo>
                  <a:cubicBezTo>
                    <a:pt x="88" y="176"/>
                    <a:pt x="87" y="187"/>
                    <a:pt x="75" y="155"/>
                  </a:cubicBezTo>
                  <a:cubicBezTo>
                    <a:pt x="62" y="123"/>
                    <a:pt x="24" y="52"/>
                    <a:pt x="24" y="52"/>
                  </a:cubicBezTo>
                  <a:cubicBezTo>
                    <a:pt x="24" y="52"/>
                    <a:pt x="6" y="25"/>
                    <a:pt x="4" y="0"/>
                  </a:cubicBezTo>
                </a:path>
              </a:pathLst>
            </a:custGeom>
            <a:solidFill>
              <a:srgbClr val="E57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ïŝlíďe">
              <a:extLst>
                <a:ext uri="{FF2B5EF4-FFF2-40B4-BE49-F238E27FC236}">
                  <a16:creationId xmlns:a16="http://schemas.microsoft.com/office/drawing/2014/main" id="{17E3CBAA-4B4C-4C9C-B6F5-BDD49B8A5113}"/>
                </a:ext>
              </a:extLst>
            </p:cNvPr>
            <p:cNvSpPr/>
            <p:nvPr/>
          </p:nvSpPr>
          <p:spPr bwMode="auto">
            <a:xfrm>
              <a:off x="7479161" y="4605529"/>
              <a:ext cx="21356" cy="19831"/>
            </a:xfrm>
            <a:custGeom>
              <a:avLst/>
              <a:gdLst>
                <a:gd name="T0" fmla="*/ 6 w 16"/>
                <a:gd name="T1" fmla="*/ 0 h 15"/>
                <a:gd name="T2" fmla="*/ 0 w 16"/>
                <a:gd name="T3" fmla="*/ 8 h 15"/>
                <a:gd name="T4" fmla="*/ 16 w 16"/>
                <a:gd name="T5" fmla="*/ 15 h 15"/>
                <a:gd name="T6" fmla="*/ 14 w 16"/>
                <a:gd name="T7" fmla="*/ 4 h 15"/>
                <a:gd name="T8" fmla="*/ 6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1"/>
                    <a:pt x="15" y="7"/>
                    <a:pt x="14" y="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D97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íSḻîďe">
              <a:extLst>
                <a:ext uri="{FF2B5EF4-FFF2-40B4-BE49-F238E27FC236}">
                  <a16:creationId xmlns:a16="http://schemas.microsoft.com/office/drawing/2014/main" id="{AAB886F2-6F0B-401D-8BF0-0E61F3411158}"/>
                </a:ext>
              </a:extLst>
            </p:cNvPr>
            <p:cNvSpPr/>
            <p:nvPr/>
          </p:nvSpPr>
          <p:spPr bwMode="auto">
            <a:xfrm>
              <a:off x="7166442" y="4167722"/>
              <a:ext cx="587301" cy="601030"/>
            </a:xfrm>
            <a:custGeom>
              <a:avLst/>
              <a:gdLst>
                <a:gd name="T0" fmla="*/ 102 w 439"/>
                <a:gd name="T1" fmla="*/ 59 h 449"/>
                <a:gd name="T2" fmla="*/ 131 w 439"/>
                <a:gd name="T3" fmla="*/ 160 h 449"/>
                <a:gd name="T4" fmla="*/ 178 w 439"/>
                <a:gd name="T5" fmla="*/ 224 h 449"/>
                <a:gd name="T6" fmla="*/ 318 w 439"/>
                <a:gd name="T7" fmla="*/ 316 h 449"/>
                <a:gd name="T8" fmla="*/ 398 w 439"/>
                <a:gd name="T9" fmla="*/ 403 h 449"/>
                <a:gd name="T10" fmla="*/ 294 w 439"/>
                <a:gd name="T11" fmla="*/ 352 h 449"/>
                <a:gd name="T12" fmla="*/ 180 w 439"/>
                <a:gd name="T13" fmla="*/ 300 h 449"/>
                <a:gd name="T14" fmla="*/ 106 w 439"/>
                <a:gd name="T15" fmla="*/ 243 h 449"/>
                <a:gd name="T16" fmla="*/ 87 w 439"/>
                <a:gd name="T17" fmla="*/ 211 h 449"/>
                <a:gd name="T18" fmla="*/ 36 w 439"/>
                <a:gd name="T19" fmla="*/ 108 h 449"/>
                <a:gd name="T20" fmla="*/ 23 w 439"/>
                <a:gd name="T21" fmla="*/ 28 h 449"/>
                <a:gd name="T22" fmla="*/ 102 w 439"/>
                <a:gd name="T23" fmla="*/ 5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9" h="449">
                  <a:moveTo>
                    <a:pt x="102" y="59"/>
                  </a:moveTo>
                  <a:cubicBezTo>
                    <a:pt x="102" y="59"/>
                    <a:pt x="129" y="124"/>
                    <a:pt x="131" y="160"/>
                  </a:cubicBezTo>
                  <a:cubicBezTo>
                    <a:pt x="133" y="196"/>
                    <a:pt x="178" y="224"/>
                    <a:pt x="178" y="224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6"/>
                    <a:pt x="439" y="356"/>
                    <a:pt x="398" y="403"/>
                  </a:cubicBezTo>
                  <a:cubicBezTo>
                    <a:pt x="358" y="449"/>
                    <a:pt x="294" y="352"/>
                    <a:pt x="294" y="352"/>
                  </a:cubicBezTo>
                  <a:cubicBezTo>
                    <a:pt x="180" y="300"/>
                    <a:pt x="180" y="300"/>
                    <a:pt x="180" y="300"/>
                  </a:cubicBezTo>
                  <a:cubicBezTo>
                    <a:pt x="180" y="300"/>
                    <a:pt x="112" y="253"/>
                    <a:pt x="106" y="243"/>
                  </a:cubicBezTo>
                  <a:cubicBezTo>
                    <a:pt x="100" y="232"/>
                    <a:pt x="99" y="243"/>
                    <a:pt x="87" y="211"/>
                  </a:cubicBezTo>
                  <a:cubicBezTo>
                    <a:pt x="74" y="179"/>
                    <a:pt x="36" y="108"/>
                    <a:pt x="36" y="108"/>
                  </a:cubicBezTo>
                  <a:cubicBezTo>
                    <a:pt x="36" y="108"/>
                    <a:pt x="0" y="55"/>
                    <a:pt x="23" y="28"/>
                  </a:cubicBezTo>
                  <a:cubicBezTo>
                    <a:pt x="46" y="0"/>
                    <a:pt x="102" y="59"/>
                    <a:pt x="102" y="59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ïSliḓé">
              <a:extLst>
                <a:ext uri="{FF2B5EF4-FFF2-40B4-BE49-F238E27FC236}">
                  <a16:creationId xmlns:a16="http://schemas.microsoft.com/office/drawing/2014/main" id="{AAEB8548-EC12-4ADE-95C5-AA3C2706CA3A}"/>
                </a:ext>
              </a:extLst>
            </p:cNvPr>
            <p:cNvSpPr/>
            <p:nvPr/>
          </p:nvSpPr>
          <p:spPr bwMode="auto">
            <a:xfrm>
              <a:off x="7164917" y="4147892"/>
              <a:ext cx="161698" cy="135766"/>
            </a:xfrm>
            <a:custGeom>
              <a:avLst/>
              <a:gdLst>
                <a:gd name="T0" fmla="*/ 6 w 121"/>
                <a:gd name="T1" fmla="*/ 66 h 101"/>
                <a:gd name="T2" fmla="*/ 6 w 121"/>
                <a:gd name="T3" fmla="*/ 68 h 101"/>
                <a:gd name="T4" fmla="*/ 6 w 121"/>
                <a:gd name="T5" fmla="*/ 69 h 101"/>
                <a:gd name="T6" fmla="*/ 6 w 121"/>
                <a:gd name="T7" fmla="*/ 66 h 101"/>
                <a:gd name="T8" fmla="*/ 36 w 121"/>
                <a:gd name="T9" fmla="*/ 0 h 101"/>
                <a:gd name="T10" fmla="*/ 0 w 121"/>
                <a:gd name="T11" fmla="*/ 13 h 101"/>
                <a:gd name="T12" fmla="*/ 6 w 121"/>
                <a:gd name="T13" fmla="*/ 66 h 101"/>
                <a:gd name="T14" fmla="*/ 17 w 121"/>
                <a:gd name="T15" fmla="*/ 62 h 101"/>
                <a:gd name="T16" fmla="*/ 17 w 121"/>
                <a:gd name="T17" fmla="*/ 62 h 101"/>
                <a:gd name="T18" fmla="*/ 25 w 121"/>
                <a:gd name="T19" fmla="*/ 43 h 101"/>
                <a:gd name="T20" fmla="*/ 41 w 121"/>
                <a:gd name="T21" fmla="*/ 35 h 101"/>
                <a:gd name="T22" fmla="*/ 104 w 121"/>
                <a:gd name="T23" fmla="*/ 74 h 101"/>
                <a:gd name="T24" fmla="*/ 112 w 121"/>
                <a:gd name="T25" fmla="*/ 95 h 101"/>
                <a:gd name="T26" fmla="*/ 121 w 121"/>
                <a:gd name="T27" fmla="*/ 101 h 101"/>
                <a:gd name="T28" fmla="*/ 83 w 121"/>
                <a:gd name="T29" fmla="*/ 25 h 101"/>
                <a:gd name="T30" fmla="*/ 36 w 121"/>
                <a:gd name="T3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01">
                  <a:moveTo>
                    <a:pt x="6" y="66"/>
                  </a:moveTo>
                  <a:cubicBezTo>
                    <a:pt x="6" y="66"/>
                    <a:pt x="6" y="67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9"/>
                    <a:pt x="6" y="68"/>
                    <a:pt x="6" y="66"/>
                  </a:cubicBezTo>
                  <a:moveTo>
                    <a:pt x="3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5" y="54"/>
                    <a:pt x="6" y="66"/>
                  </a:cubicBezTo>
                  <a:cubicBezTo>
                    <a:pt x="7" y="63"/>
                    <a:pt x="12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55"/>
                    <a:pt x="20" y="48"/>
                    <a:pt x="25" y="43"/>
                  </a:cubicBezTo>
                  <a:cubicBezTo>
                    <a:pt x="30" y="38"/>
                    <a:pt x="35" y="35"/>
                    <a:pt x="41" y="35"/>
                  </a:cubicBezTo>
                  <a:cubicBezTo>
                    <a:pt x="67" y="35"/>
                    <a:pt x="104" y="74"/>
                    <a:pt x="104" y="74"/>
                  </a:cubicBezTo>
                  <a:cubicBezTo>
                    <a:pt x="104" y="74"/>
                    <a:pt x="107" y="82"/>
                    <a:pt x="112" y="95"/>
                  </a:cubicBezTo>
                  <a:cubicBezTo>
                    <a:pt x="117" y="99"/>
                    <a:pt x="121" y="101"/>
                    <a:pt x="121" y="101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E57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íšḻiḍè">
              <a:extLst>
                <a:ext uri="{FF2B5EF4-FFF2-40B4-BE49-F238E27FC236}">
                  <a16:creationId xmlns:a16="http://schemas.microsoft.com/office/drawing/2014/main" id="{B1F106AC-E63A-4D40-A6A5-C0C6CC1659ED}"/>
                </a:ext>
              </a:extLst>
            </p:cNvPr>
            <p:cNvSpPr/>
            <p:nvPr/>
          </p:nvSpPr>
          <p:spPr bwMode="auto">
            <a:xfrm>
              <a:off x="7186274" y="4195181"/>
              <a:ext cx="128138" cy="79324"/>
            </a:xfrm>
            <a:custGeom>
              <a:avLst/>
              <a:gdLst>
                <a:gd name="T0" fmla="*/ 24 w 95"/>
                <a:gd name="T1" fmla="*/ 0 h 60"/>
                <a:gd name="T2" fmla="*/ 8 w 95"/>
                <a:gd name="T3" fmla="*/ 8 h 60"/>
                <a:gd name="T4" fmla="*/ 0 w 95"/>
                <a:gd name="T5" fmla="*/ 27 h 60"/>
                <a:gd name="T6" fmla="*/ 6 w 95"/>
                <a:gd name="T7" fmla="*/ 28 h 60"/>
                <a:gd name="T8" fmla="*/ 12 w 95"/>
                <a:gd name="T9" fmla="*/ 28 h 60"/>
                <a:gd name="T10" fmla="*/ 38 w 95"/>
                <a:gd name="T11" fmla="*/ 23 h 60"/>
                <a:gd name="T12" fmla="*/ 45 w 95"/>
                <a:gd name="T13" fmla="*/ 21 h 60"/>
                <a:gd name="T14" fmla="*/ 53 w 95"/>
                <a:gd name="T15" fmla="*/ 24 h 60"/>
                <a:gd name="T16" fmla="*/ 95 w 95"/>
                <a:gd name="T17" fmla="*/ 60 h 60"/>
                <a:gd name="T18" fmla="*/ 87 w 95"/>
                <a:gd name="T19" fmla="*/ 39 h 60"/>
                <a:gd name="T20" fmla="*/ 24 w 95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0">
                  <a:moveTo>
                    <a:pt x="24" y="0"/>
                  </a:moveTo>
                  <a:cubicBezTo>
                    <a:pt x="18" y="0"/>
                    <a:pt x="13" y="3"/>
                    <a:pt x="8" y="8"/>
                  </a:cubicBezTo>
                  <a:cubicBezTo>
                    <a:pt x="3" y="13"/>
                    <a:pt x="1" y="20"/>
                    <a:pt x="0" y="27"/>
                  </a:cubicBezTo>
                  <a:cubicBezTo>
                    <a:pt x="2" y="27"/>
                    <a:pt x="4" y="28"/>
                    <a:pt x="6" y="28"/>
                  </a:cubicBezTo>
                  <a:cubicBezTo>
                    <a:pt x="8" y="28"/>
                    <a:pt x="10" y="28"/>
                    <a:pt x="12" y="28"/>
                  </a:cubicBezTo>
                  <a:cubicBezTo>
                    <a:pt x="21" y="28"/>
                    <a:pt x="30" y="26"/>
                    <a:pt x="38" y="23"/>
                  </a:cubicBezTo>
                  <a:cubicBezTo>
                    <a:pt x="40" y="22"/>
                    <a:pt x="43" y="21"/>
                    <a:pt x="45" y="21"/>
                  </a:cubicBezTo>
                  <a:cubicBezTo>
                    <a:pt x="48" y="21"/>
                    <a:pt x="51" y="22"/>
                    <a:pt x="53" y="24"/>
                  </a:cubicBezTo>
                  <a:cubicBezTo>
                    <a:pt x="59" y="32"/>
                    <a:pt x="82" y="50"/>
                    <a:pt x="95" y="60"/>
                  </a:cubicBezTo>
                  <a:cubicBezTo>
                    <a:pt x="90" y="47"/>
                    <a:pt x="87" y="39"/>
                    <a:pt x="87" y="39"/>
                  </a:cubicBezTo>
                  <a:cubicBezTo>
                    <a:pt x="87" y="39"/>
                    <a:pt x="50" y="0"/>
                    <a:pt x="24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iṥľíḋé">
              <a:extLst>
                <a:ext uri="{FF2B5EF4-FFF2-40B4-BE49-F238E27FC236}">
                  <a16:creationId xmlns:a16="http://schemas.microsoft.com/office/drawing/2014/main" id="{04F768C0-3CFA-4686-93BE-E24EED22C3B3}"/>
                </a:ext>
              </a:extLst>
            </p:cNvPr>
            <p:cNvSpPr/>
            <p:nvPr/>
          </p:nvSpPr>
          <p:spPr bwMode="auto">
            <a:xfrm>
              <a:off x="7164917" y="4143315"/>
              <a:ext cx="161698" cy="134240"/>
            </a:xfrm>
            <a:custGeom>
              <a:avLst/>
              <a:gdLst>
                <a:gd name="T0" fmla="*/ 121 w 121"/>
                <a:gd name="T1" fmla="*/ 101 h 101"/>
                <a:gd name="T2" fmla="*/ 70 w 121"/>
                <a:gd name="T3" fmla="*/ 59 h 101"/>
                <a:gd name="T4" fmla="*/ 55 w 121"/>
                <a:gd name="T5" fmla="*/ 58 h 101"/>
                <a:gd name="T6" fmla="*/ 23 w 121"/>
                <a:gd name="T7" fmla="*/ 63 h 101"/>
                <a:gd name="T8" fmla="*/ 6 w 121"/>
                <a:gd name="T9" fmla="*/ 68 h 101"/>
                <a:gd name="T10" fmla="*/ 0 w 121"/>
                <a:gd name="T11" fmla="*/ 13 h 101"/>
                <a:gd name="T12" fmla="*/ 36 w 121"/>
                <a:gd name="T13" fmla="*/ 0 h 101"/>
                <a:gd name="T14" fmla="*/ 83 w 121"/>
                <a:gd name="T15" fmla="*/ 25 h 101"/>
                <a:gd name="T16" fmla="*/ 121 w 121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01">
                  <a:moveTo>
                    <a:pt x="121" y="101"/>
                  </a:moveTo>
                  <a:cubicBezTo>
                    <a:pt x="121" y="101"/>
                    <a:pt x="78" y="70"/>
                    <a:pt x="70" y="59"/>
                  </a:cubicBezTo>
                  <a:cubicBezTo>
                    <a:pt x="66" y="55"/>
                    <a:pt x="60" y="55"/>
                    <a:pt x="55" y="58"/>
                  </a:cubicBezTo>
                  <a:cubicBezTo>
                    <a:pt x="45" y="62"/>
                    <a:pt x="34" y="64"/>
                    <a:pt x="23" y="63"/>
                  </a:cubicBezTo>
                  <a:cubicBezTo>
                    <a:pt x="14" y="62"/>
                    <a:pt x="5" y="62"/>
                    <a:pt x="6" y="68"/>
                  </a:cubicBezTo>
                  <a:cubicBezTo>
                    <a:pt x="8" y="78"/>
                    <a:pt x="0" y="13"/>
                    <a:pt x="0" y="1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121" y="101"/>
                  </a:lnTo>
                  <a:close/>
                </a:path>
              </a:pathLst>
            </a:custGeom>
            <a:solidFill>
              <a:srgbClr val="FF8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ïSľïḑé">
              <a:extLst>
                <a:ext uri="{FF2B5EF4-FFF2-40B4-BE49-F238E27FC236}">
                  <a16:creationId xmlns:a16="http://schemas.microsoft.com/office/drawing/2014/main" id="{A75031A1-41F6-4A5B-93B3-A1D6AAFB0746}"/>
                </a:ext>
              </a:extLst>
            </p:cNvPr>
            <p:cNvSpPr/>
            <p:nvPr/>
          </p:nvSpPr>
          <p:spPr bwMode="auto">
            <a:xfrm>
              <a:off x="7459330" y="42836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iṩ1ïḍê">
              <a:extLst>
                <a:ext uri="{FF2B5EF4-FFF2-40B4-BE49-F238E27FC236}">
                  <a16:creationId xmlns:a16="http://schemas.microsoft.com/office/drawing/2014/main" id="{329F216D-3DD4-4FA8-91E6-45E6D93CC95C}"/>
                </a:ext>
              </a:extLst>
            </p:cNvPr>
            <p:cNvSpPr/>
            <p:nvPr/>
          </p:nvSpPr>
          <p:spPr bwMode="auto">
            <a:xfrm>
              <a:off x="7393736" y="4279081"/>
              <a:ext cx="65595" cy="10679"/>
            </a:xfrm>
            <a:custGeom>
              <a:avLst/>
              <a:gdLst>
                <a:gd name="T0" fmla="*/ 0 w 48"/>
                <a:gd name="T1" fmla="*/ 0 h 8"/>
                <a:gd name="T2" fmla="*/ 27 w 48"/>
                <a:gd name="T3" fmla="*/ 8 h 8"/>
                <a:gd name="T4" fmla="*/ 48 w 48"/>
                <a:gd name="T5" fmla="*/ 3 h 8"/>
                <a:gd name="T6" fmla="*/ 48 w 48"/>
                <a:gd name="T7" fmla="*/ 3 h 8"/>
                <a:gd name="T8" fmla="*/ 0 w 4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">
                  <a:moveTo>
                    <a:pt x="0" y="0"/>
                  </a:moveTo>
                  <a:cubicBezTo>
                    <a:pt x="9" y="5"/>
                    <a:pt x="18" y="8"/>
                    <a:pt x="27" y="8"/>
                  </a:cubicBezTo>
                  <a:cubicBezTo>
                    <a:pt x="34" y="8"/>
                    <a:pt x="42" y="6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7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íṣlîdê">
              <a:extLst>
                <a:ext uri="{FF2B5EF4-FFF2-40B4-BE49-F238E27FC236}">
                  <a16:creationId xmlns:a16="http://schemas.microsoft.com/office/drawing/2014/main" id="{32F79563-05E1-421E-B1A2-B466EE031F84}"/>
                </a:ext>
              </a:extLst>
            </p:cNvPr>
            <p:cNvSpPr/>
            <p:nvPr/>
          </p:nvSpPr>
          <p:spPr bwMode="auto">
            <a:xfrm>
              <a:off x="7265597" y="3902293"/>
              <a:ext cx="12204" cy="12204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3 h 9"/>
                <a:gd name="T4" fmla="*/ 9 w 9"/>
                <a:gd name="T5" fmla="*/ 9 h 9"/>
                <a:gd name="T6" fmla="*/ 5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3" y="0"/>
                    <a:pt x="2" y="2"/>
                    <a:pt x="0" y="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7"/>
                    <a:pt x="7" y="5"/>
                    <a:pt x="5" y="4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iŝļîďè">
              <a:extLst>
                <a:ext uri="{FF2B5EF4-FFF2-40B4-BE49-F238E27FC236}">
                  <a16:creationId xmlns:a16="http://schemas.microsoft.com/office/drawing/2014/main" id="{CC92D5CC-E20A-4513-827A-C0E4B9B8172F}"/>
                </a:ext>
              </a:extLst>
            </p:cNvPr>
            <p:cNvSpPr/>
            <p:nvPr/>
          </p:nvSpPr>
          <p:spPr bwMode="auto">
            <a:xfrm>
              <a:off x="7259496" y="3906870"/>
              <a:ext cx="24407" cy="18305"/>
            </a:xfrm>
            <a:custGeom>
              <a:avLst/>
              <a:gdLst>
                <a:gd name="T0" fmla="*/ 5 w 19"/>
                <a:gd name="T1" fmla="*/ 0 h 14"/>
                <a:gd name="T2" fmla="*/ 4 w 19"/>
                <a:gd name="T3" fmla="*/ 1 h 14"/>
                <a:gd name="T4" fmla="*/ 0 w 19"/>
                <a:gd name="T5" fmla="*/ 4 h 14"/>
                <a:gd name="T6" fmla="*/ 19 w 19"/>
                <a:gd name="T7" fmla="*/ 14 h 14"/>
                <a:gd name="T8" fmla="*/ 14 w 19"/>
                <a:gd name="T9" fmla="*/ 6 h 14"/>
                <a:gd name="T10" fmla="*/ 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3"/>
                    <a:pt x="0" y="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išlïḋè">
              <a:extLst>
                <a:ext uri="{FF2B5EF4-FFF2-40B4-BE49-F238E27FC236}">
                  <a16:creationId xmlns:a16="http://schemas.microsoft.com/office/drawing/2014/main" id="{4D13E9FE-8DEA-40F7-955D-3DF1022EB9CE}"/>
                </a:ext>
              </a:extLst>
            </p:cNvPr>
            <p:cNvSpPr/>
            <p:nvPr/>
          </p:nvSpPr>
          <p:spPr bwMode="auto">
            <a:xfrm>
              <a:off x="7251868" y="3906870"/>
              <a:ext cx="3051" cy="610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2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îṧḷíḑê">
              <a:extLst>
                <a:ext uri="{FF2B5EF4-FFF2-40B4-BE49-F238E27FC236}">
                  <a16:creationId xmlns:a16="http://schemas.microsoft.com/office/drawing/2014/main" id="{AE555CE4-816A-4570-9BF3-F8D3CB9BD004}"/>
                </a:ext>
              </a:extLst>
            </p:cNvPr>
            <p:cNvSpPr/>
            <p:nvPr/>
          </p:nvSpPr>
          <p:spPr bwMode="auto">
            <a:xfrm>
              <a:off x="7254919" y="3908395"/>
              <a:ext cx="4577" cy="4577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1 w 3"/>
                <a:gd name="T5" fmla="*/ 3 h 3"/>
                <a:gd name="T6" fmla="*/ 3 w 3"/>
                <a:gd name="T7" fmla="*/ 2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îsļîďe">
              <a:extLst>
                <a:ext uri="{FF2B5EF4-FFF2-40B4-BE49-F238E27FC236}">
                  <a16:creationId xmlns:a16="http://schemas.microsoft.com/office/drawing/2014/main" id="{52D25F4F-326C-4AEC-BE17-C4182BF526FC}"/>
                </a:ext>
              </a:extLst>
            </p:cNvPr>
            <p:cNvSpPr/>
            <p:nvPr/>
          </p:nvSpPr>
          <p:spPr bwMode="auto">
            <a:xfrm>
              <a:off x="7357125" y="3975515"/>
              <a:ext cx="15255" cy="25933"/>
            </a:xfrm>
            <a:custGeom>
              <a:avLst/>
              <a:gdLst>
                <a:gd name="T0" fmla="*/ 12 w 12"/>
                <a:gd name="T1" fmla="*/ 0 h 19"/>
                <a:gd name="T2" fmla="*/ 0 w 12"/>
                <a:gd name="T3" fmla="*/ 19 h 19"/>
                <a:gd name="T4" fmla="*/ 0 w 12"/>
                <a:gd name="T5" fmla="*/ 19 h 19"/>
                <a:gd name="T6" fmla="*/ 12 w 12"/>
                <a:gd name="T7" fmla="*/ 1 h 19"/>
                <a:gd name="T8" fmla="*/ 12 w 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9" y="4"/>
                    <a:pt x="5" y="1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8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íṩľïḓê">
              <a:extLst>
                <a:ext uri="{FF2B5EF4-FFF2-40B4-BE49-F238E27FC236}">
                  <a16:creationId xmlns:a16="http://schemas.microsoft.com/office/drawing/2014/main" id="{94C2EB8D-1A95-45E3-B4F2-144D051965CC}"/>
                </a:ext>
              </a:extLst>
            </p:cNvPr>
            <p:cNvSpPr/>
            <p:nvPr/>
          </p:nvSpPr>
          <p:spPr bwMode="auto">
            <a:xfrm>
              <a:off x="7283903" y="3925175"/>
              <a:ext cx="88476" cy="77799"/>
            </a:xfrm>
            <a:custGeom>
              <a:avLst/>
              <a:gdLst>
                <a:gd name="T0" fmla="*/ 0 w 66"/>
                <a:gd name="T1" fmla="*/ 0 h 58"/>
                <a:gd name="T2" fmla="*/ 44 w 66"/>
                <a:gd name="T3" fmla="*/ 58 h 58"/>
                <a:gd name="T4" fmla="*/ 54 w 66"/>
                <a:gd name="T5" fmla="*/ 57 h 58"/>
                <a:gd name="T6" fmla="*/ 66 w 66"/>
                <a:gd name="T7" fmla="*/ 38 h 58"/>
                <a:gd name="T8" fmla="*/ 0 w 66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0" y="0"/>
                  </a:moveTo>
                  <a:cubicBezTo>
                    <a:pt x="12" y="23"/>
                    <a:pt x="22" y="58"/>
                    <a:pt x="44" y="58"/>
                  </a:cubicBezTo>
                  <a:cubicBezTo>
                    <a:pt x="47" y="58"/>
                    <a:pt x="51" y="57"/>
                    <a:pt x="54" y="57"/>
                  </a:cubicBezTo>
                  <a:cubicBezTo>
                    <a:pt x="59" y="49"/>
                    <a:pt x="63" y="42"/>
                    <a:pt x="66" y="3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iṡľîḍé">
              <a:extLst>
                <a:ext uri="{FF2B5EF4-FFF2-40B4-BE49-F238E27FC236}">
                  <a16:creationId xmlns:a16="http://schemas.microsoft.com/office/drawing/2014/main" id="{E803B0FB-9E5A-490B-B4B9-56EBAF5AD821}"/>
                </a:ext>
              </a:extLst>
            </p:cNvPr>
            <p:cNvSpPr/>
            <p:nvPr/>
          </p:nvSpPr>
          <p:spPr bwMode="auto">
            <a:xfrm>
              <a:off x="7222885" y="3751273"/>
              <a:ext cx="247124" cy="244073"/>
            </a:xfrm>
            <a:prstGeom prst="ellipse">
              <a:avLst/>
            </a:pr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iṡ1iḑé">
              <a:extLst>
                <a:ext uri="{FF2B5EF4-FFF2-40B4-BE49-F238E27FC236}">
                  <a16:creationId xmlns:a16="http://schemas.microsoft.com/office/drawing/2014/main" id="{77957F7B-5B0E-42F1-9662-841FA1BEF7D0}"/>
                </a:ext>
              </a:extLst>
            </p:cNvPr>
            <p:cNvSpPr/>
            <p:nvPr/>
          </p:nvSpPr>
          <p:spPr bwMode="auto">
            <a:xfrm>
              <a:off x="6836944" y="3684153"/>
              <a:ext cx="640691" cy="573571"/>
            </a:xfrm>
            <a:custGeom>
              <a:avLst/>
              <a:gdLst>
                <a:gd name="T0" fmla="*/ 419 w 479"/>
                <a:gd name="T1" fmla="*/ 141 h 429"/>
                <a:gd name="T2" fmla="*/ 415 w 479"/>
                <a:gd name="T3" fmla="*/ 158 h 429"/>
                <a:gd name="T4" fmla="*/ 396 w 479"/>
                <a:gd name="T5" fmla="*/ 173 h 429"/>
                <a:gd name="T6" fmla="*/ 369 w 479"/>
                <a:gd name="T7" fmla="*/ 261 h 429"/>
                <a:gd name="T8" fmla="*/ 375 w 479"/>
                <a:gd name="T9" fmla="*/ 295 h 429"/>
                <a:gd name="T10" fmla="*/ 329 w 479"/>
                <a:gd name="T11" fmla="*/ 326 h 429"/>
                <a:gd name="T12" fmla="*/ 269 w 479"/>
                <a:gd name="T13" fmla="*/ 332 h 429"/>
                <a:gd name="T14" fmla="*/ 197 w 479"/>
                <a:gd name="T15" fmla="*/ 402 h 429"/>
                <a:gd name="T16" fmla="*/ 84 w 479"/>
                <a:gd name="T17" fmla="*/ 427 h 429"/>
                <a:gd name="T18" fmla="*/ 40 w 479"/>
                <a:gd name="T19" fmla="*/ 427 h 429"/>
                <a:gd name="T20" fmla="*/ 7 w 479"/>
                <a:gd name="T21" fmla="*/ 402 h 429"/>
                <a:gd name="T22" fmla="*/ 28 w 479"/>
                <a:gd name="T23" fmla="*/ 348 h 429"/>
                <a:gd name="T24" fmla="*/ 70 w 479"/>
                <a:gd name="T25" fmla="*/ 304 h 429"/>
                <a:gd name="T26" fmla="*/ 86 w 479"/>
                <a:gd name="T27" fmla="*/ 224 h 429"/>
                <a:gd name="T28" fmla="*/ 98 w 479"/>
                <a:gd name="T29" fmla="*/ 213 h 429"/>
                <a:gd name="T30" fmla="*/ 118 w 479"/>
                <a:gd name="T31" fmla="*/ 213 h 429"/>
                <a:gd name="T32" fmla="*/ 178 w 479"/>
                <a:gd name="T33" fmla="*/ 170 h 429"/>
                <a:gd name="T34" fmla="*/ 207 w 479"/>
                <a:gd name="T35" fmla="*/ 97 h 429"/>
                <a:gd name="T36" fmla="*/ 268 w 479"/>
                <a:gd name="T37" fmla="*/ 35 h 429"/>
                <a:gd name="T38" fmla="*/ 318 w 479"/>
                <a:gd name="T39" fmla="*/ 21 h 429"/>
                <a:gd name="T40" fmla="*/ 374 w 479"/>
                <a:gd name="T41" fmla="*/ 3 h 429"/>
                <a:gd name="T42" fmla="*/ 430 w 479"/>
                <a:gd name="T43" fmla="*/ 16 h 429"/>
                <a:gd name="T44" fmla="*/ 460 w 479"/>
                <a:gd name="T45" fmla="*/ 62 h 429"/>
                <a:gd name="T46" fmla="*/ 473 w 479"/>
                <a:gd name="T47" fmla="*/ 78 h 429"/>
                <a:gd name="T48" fmla="*/ 443 w 479"/>
                <a:gd name="T49" fmla="*/ 102 h 429"/>
                <a:gd name="T50" fmla="*/ 419 w 479"/>
                <a:gd name="T51" fmla="*/ 141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9" h="429">
                  <a:moveTo>
                    <a:pt x="419" y="141"/>
                  </a:moveTo>
                  <a:cubicBezTo>
                    <a:pt x="419" y="147"/>
                    <a:pt x="417" y="153"/>
                    <a:pt x="415" y="158"/>
                  </a:cubicBezTo>
                  <a:cubicBezTo>
                    <a:pt x="411" y="165"/>
                    <a:pt x="403" y="169"/>
                    <a:pt x="396" y="173"/>
                  </a:cubicBezTo>
                  <a:cubicBezTo>
                    <a:pt x="368" y="190"/>
                    <a:pt x="360" y="229"/>
                    <a:pt x="369" y="261"/>
                  </a:cubicBezTo>
                  <a:cubicBezTo>
                    <a:pt x="372" y="272"/>
                    <a:pt x="377" y="283"/>
                    <a:pt x="375" y="295"/>
                  </a:cubicBezTo>
                  <a:cubicBezTo>
                    <a:pt x="371" y="314"/>
                    <a:pt x="349" y="325"/>
                    <a:pt x="329" y="326"/>
                  </a:cubicBezTo>
                  <a:cubicBezTo>
                    <a:pt x="309" y="328"/>
                    <a:pt x="288" y="325"/>
                    <a:pt x="269" y="332"/>
                  </a:cubicBezTo>
                  <a:cubicBezTo>
                    <a:pt x="237" y="344"/>
                    <a:pt x="223" y="381"/>
                    <a:pt x="197" y="402"/>
                  </a:cubicBezTo>
                  <a:cubicBezTo>
                    <a:pt x="166" y="426"/>
                    <a:pt x="123" y="424"/>
                    <a:pt x="84" y="427"/>
                  </a:cubicBezTo>
                  <a:cubicBezTo>
                    <a:pt x="69" y="428"/>
                    <a:pt x="54" y="429"/>
                    <a:pt x="40" y="427"/>
                  </a:cubicBezTo>
                  <a:cubicBezTo>
                    <a:pt x="26" y="424"/>
                    <a:pt x="12" y="415"/>
                    <a:pt x="7" y="402"/>
                  </a:cubicBezTo>
                  <a:cubicBezTo>
                    <a:pt x="0" y="383"/>
                    <a:pt x="13" y="362"/>
                    <a:pt x="28" y="348"/>
                  </a:cubicBezTo>
                  <a:cubicBezTo>
                    <a:pt x="43" y="334"/>
                    <a:pt x="61" y="322"/>
                    <a:pt x="70" y="304"/>
                  </a:cubicBezTo>
                  <a:cubicBezTo>
                    <a:pt x="81" y="279"/>
                    <a:pt x="72" y="247"/>
                    <a:pt x="86" y="224"/>
                  </a:cubicBezTo>
                  <a:cubicBezTo>
                    <a:pt x="89" y="219"/>
                    <a:pt x="93" y="215"/>
                    <a:pt x="98" y="213"/>
                  </a:cubicBezTo>
                  <a:cubicBezTo>
                    <a:pt x="104" y="211"/>
                    <a:pt x="111" y="213"/>
                    <a:pt x="118" y="213"/>
                  </a:cubicBezTo>
                  <a:cubicBezTo>
                    <a:pt x="144" y="214"/>
                    <a:pt x="166" y="193"/>
                    <a:pt x="178" y="170"/>
                  </a:cubicBezTo>
                  <a:cubicBezTo>
                    <a:pt x="191" y="147"/>
                    <a:pt x="196" y="121"/>
                    <a:pt x="207" y="97"/>
                  </a:cubicBezTo>
                  <a:cubicBezTo>
                    <a:pt x="219" y="70"/>
                    <a:pt x="240" y="47"/>
                    <a:pt x="268" y="35"/>
                  </a:cubicBezTo>
                  <a:cubicBezTo>
                    <a:pt x="284" y="28"/>
                    <a:pt x="301" y="26"/>
                    <a:pt x="318" y="21"/>
                  </a:cubicBezTo>
                  <a:cubicBezTo>
                    <a:pt x="337" y="16"/>
                    <a:pt x="355" y="7"/>
                    <a:pt x="374" y="3"/>
                  </a:cubicBezTo>
                  <a:cubicBezTo>
                    <a:pt x="394" y="0"/>
                    <a:pt x="416" y="2"/>
                    <a:pt x="430" y="16"/>
                  </a:cubicBezTo>
                  <a:cubicBezTo>
                    <a:pt x="443" y="29"/>
                    <a:pt x="447" y="49"/>
                    <a:pt x="460" y="62"/>
                  </a:cubicBezTo>
                  <a:cubicBezTo>
                    <a:pt x="465" y="67"/>
                    <a:pt x="471" y="72"/>
                    <a:pt x="473" y="78"/>
                  </a:cubicBezTo>
                  <a:cubicBezTo>
                    <a:pt x="479" y="94"/>
                    <a:pt x="452" y="95"/>
                    <a:pt x="443" y="102"/>
                  </a:cubicBezTo>
                  <a:cubicBezTo>
                    <a:pt x="430" y="111"/>
                    <a:pt x="421" y="125"/>
                    <a:pt x="419" y="141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í$lïḋé">
              <a:extLst>
                <a:ext uri="{FF2B5EF4-FFF2-40B4-BE49-F238E27FC236}">
                  <a16:creationId xmlns:a16="http://schemas.microsoft.com/office/drawing/2014/main" id="{E6721F71-5B0D-4118-93D8-D313DD7A1C46}"/>
                </a:ext>
              </a:extLst>
            </p:cNvPr>
            <p:cNvSpPr/>
            <p:nvPr/>
          </p:nvSpPr>
          <p:spPr bwMode="auto">
            <a:xfrm>
              <a:off x="7746115" y="3310416"/>
              <a:ext cx="134240" cy="241022"/>
            </a:xfrm>
            <a:custGeom>
              <a:avLst/>
              <a:gdLst>
                <a:gd name="T0" fmla="*/ 13 w 100"/>
                <a:gd name="T1" fmla="*/ 100 h 181"/>
                <a:gd name="T2" fmla="*/ 75 w 100"/>
                <a:gd name="T3" fmla="*/ 181 h 181"/>
                <a:gd name="T4" fmla="*/ 87 w 100"/>
                <a:gd name="T5" fmla="*/ 80 h 181"/>
                <a:gd name="T6" fmla="*/ 25 w 100"/>
                <a:gd name="T7" fmla="*/ 0 h 181"/>
                <a:gd name="T8" fmla="*/ 13 w 100"/>
                <a:gd name="T9" fmla="*/ 10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81">
                  <a:moveTo>
                    <a:pt x="13" y="100"/>
                  </a:moveTo>
                  <a:cubicBezTo>
                    <a:pt x="27" y="150"/>
                    <a:pt x="75" y="181"/>
                    <a:pt x="75" y="181"/>
                  </a:cubicBezTo>
                  <a:cubicBezTo>
                    <a:pt x="75" y="181"/>
                    <a:pt x="100" y="130"/>
                    <a:pt x="87" y="80"/>
                  </a:cubicBezTo>
                  <a:cubicBezTo>
                    <a:pt x="73" y="30"/>
                    <a:pt x="25" y="0"/>
                    <a:pt x="25" y="0"/>
                  </a:cubicBezTo>
                  <a:cubicBezTo>
                    <a:pt x="25" y="0"/>
                    <a:pt x="0" y="51"/>
                    <a:pt x="13" y="10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iS1íďe">
              <a:extLst>
                <a:ext uri="{FF2B5EF4-FFF2-40B4-BE49-F238E27FC236}">
                  <a16:creationId xmlns:a16="http://schemas.microsoft.com/office/drawing/2014/main" id="{B236A2C6-F661-4C01-9B9F-A6252E1E7E2D}"/>
                </a:ext>
              </a:extLst>
            </p:cNvPr>
            <p:cNvSpPr/>
            <p:nvPr/>
          </p:nvSpPr>
          <p:spPr bwMode="auto">
            <a:xfrm>
              <a:off x="8089343" y="3710085"/>
              <a:ext cx="135766" cy="239497"/>
            </a:xfrm>
            <a:custGeom>
              <a:avLst/>
              <a:gdLst>
                <a:gd name="T0" fmla="*/ 15 w 102"/>
                <a:gd name="T1" fmla="*/ 79 h 180"/>
                <a:gd name="T2" fmla="*/ 24 w 102"/>
                <a:gd name="T3" fmla="*/ 180 h 180"/>
                <a:gd name="T4" fmla="*/ 87 w 102"/>
                <a:gd name="T5" fmla="*/ 101 h 180"/>
                <a:gd name="T6" fmla="*/ 78 w 102"/>
                <a:gd name="T7" fmla="*/ 0 h 180"/>
                <a:gd name="T8" fmla="*/ 15 w 102"/>
                <a:gd name="T9" fmla="*/ 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80">
                  <a:moveTo>
                    <a:pt x="15" y="79"/>
                  </a:moveTo>
                  <a:cubicBezTo>
                    <a:pt x="0" y="129"/>
                    <a:pt x="24" y="180"/>
                    <a:pt x="24" y="180"/>
                  </a:cubicBezTo>
                  <a:cubicBezTo>
                    <a:pt x="24" y="180"/>
                    <a:pt x="73" y="151"/>
                    <a:pt x="87" y="101"/>
                  </a:cubicBezTo>
                  <a:cubicBezTo>
                    <a:pt x="102" y="52"/>
                    <a:pt x="78" y="0"/>
                    <a:pt x="78" y="0"/>
                  </a:cubicBezTo>
                  <a:cubicBezTo>
                    <a:pt x="78" y="0"/>
                    <a:pt x="29" y="30"/>
                    <a:pt x="15" y="79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íṩḷídè">
              <a:extLst>
                <a:ext uri="{FF2B5EF4-FFF2-40B4-BE49-F238E27FC236}">
                  <a16:creationId xmlns:a16="http://schemas.microsoft.com/office/drawing/2014/main" id="{A1BD1970-CEBD-40BB-8C62-B58D6FE82ACB}"/>
                </a:ext>
              </a:extLst>
            </p:cNvPr>
            <p:cNvSpPr/>
            <p:nvPr/>
          </p:nvSpPr>
          <p:spPr bwMode="auto">
            <a:xfrm>
              <a:off x="10539225" y="4187554"/>
              <a:ext cx="176953" cy="180004"/>
            </a:xfrm>
            <a:custGeom>
              <a:avLst/>
              <a:gdLst>
                <a:gd name="T0" fmla="*/ 39 w 132"/>
                <a:gd name="T1" fmla="*/ 40 h 134"/>
                <a:gd name="T2" fmla="*/ 0 w 132"/>
                <a:gd name="T3" fmla="*/ 134 h 134"/>
                <a:gd name="T4" fmla="*/ 93 w 132"/>
                <a:gd name="T5" fmla="*/ 94 h 134"/>
                <a:gd name="T6" fmla="*/ 132 w 132"/>
                <a:gd name="T7" fmla="*/ 0 h 134"/>
                <a:gd name="T8" fmla="*/ 39 w 132"/>
                <a:gd name="T9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">
                  <a:moveTo>
                    <a:pt x="39" y="40"/>
                  </a:moveTo>
                  <a:cubicBezTo>
                    <a:pt x="3" y="77"/>
                    <a:pt x="0" y="134"/>
                    <a:pt x="0" y="134"/>
                  </a:cubicBezTo>
                  <a:cubicBezTo>
                    <a:pt x="0" y="134"/>
                    <a:pt x="57" y="130"/>
                    <a:pt x="93" y="94"/>
                  </a:cubicBezTo>
                  <a:cubicBezTo>
                    <a:pt x="129" y="57"/>
                    <a:pt x="132" y="0"/>
                    <a:pt x="132" y="0"/>
                  </a:cubicBezTo>
                  <a:cubicBezTo>
                    <a:pt x="132" y="0"/>
                    <a:pt x="75" y="3"/>
                    <a:pt x="39" y="4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08" name="圖片 40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061" y="2018581"/>
              <a:ext cx="475944" cy="475944"/>
            </a:xfrm>
            <a:prstGeom prst="rect">
              <a:avLst/>
            </a:prstGeom>
          </p:spPr>
        </p:pic>
        <p:pic>
          <p:nvPicPr>
            <p:cNvPr id="409" name="圖片 40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67839">
              <a:off x="8925412" y="2999117"/>
              <a:ext cx="475944" cy="475944"/>
            </a:xfrm>
            <a:prstGeom prst="rect">
              <a:avLst/>
            </a:prstGeom>
          </p:spPr>
        </p:pic>
        <p:pic>
          <p:nvPicPr>
            <p:cNvPr id="410" name="圖片 40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5964">
              <a:off x="10176242" y="2378015"/>
              <a:ext cx="475944" cy="475944"/>
            </a:xfrm>
            <a:prstGeom prst="rect">
              <a:avLst/>
            </a:prstGeom>
          </p:spPr>
        </p:pic>
        <p:pic>
          <p:nvPicPr>
            <p:cNvPr id="411" name="圖片 4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3658">
              <a:off x="9969208" y="3361427"/>
              <a:ext cx="475944" cy="47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84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Work Distribution Table</a:t>
            </a:r>
            <a:endParaRPr lang="zh-CN" altLang="en-US" sz="3600" dirty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003482"/>
              </p:ext>
            </p:extLst>
          </p:nvPr>
        </p:nvGraphicFramePr>
        <p:xfrm>
          <a:off x="861758" y="2210970"/>
          <a:ext cx="10827034" cy="2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600">
                  <a:extLst>
                    <a:ext uri="{9D8B030D-6E8A-4147-A177-3AD203B41FA5}">
                      <a16:colId xmlns:a16="http://schemas.microsoft.com/office/drawing/2014/main" val="177355337"/>
                    </a:ext>
                  </a:extLst>
                </a:gridCol>
                <a:gridCol w="8371434">
                  <a:extLst>
                    <a:ext uri="{9D8B030D-6E8A-4147-A177-3AD203B41FA5}">
                      <a16:colId xmlns:a16="http://schemas.microsoft.com/office/drawing/2014/main" val="2313674884"/>
                    </a:ext>
                  </a:extLst>
                </a:gridCol>
              </a:tblGrid>
              <a:tr h="549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36025"/>
                  </a:ext>
                </a:extLst>
              </a:tr>
              <a:tr h="452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0516094</a:t>
                      </a:r>
                      <a:r>
                        <a:rPr lang="zh-TW" altLang="en-US" dirty="0" smtClean="0"/>
                        <a:t> 張維哲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Data crawling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Visualization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XGboost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Presentation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Report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45458"/>
                  </a:ext>
                </a:extLst>
              </a:tr>
              <a:tr h="452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0516321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劉庭銘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83621"/>
                  </a:ext>
                </a:extLst>
              </a:tr>
              <a:tr h="452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0516041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蘇裕盛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4192"/>
                  </a:ext>
                </a:extLst>
              </a:tr>
              <a:tr h="452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0516077 </a:t>
                      </a:r>
                      <a:r>
                        <a:rPr lang="zh-TW" altLang="en-US" dirty="0" smtClean="0"/>
                        <a:t>林向陽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4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859" y="2786332"/>
            <a:ext cx="4934311" cy="79363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Thanks</a:t>
            </a:r>
            <a:r>
              <a:rPr lang="en-US" altLang="zh-CN" sz="4800" dirty="0" smtClean="0"/>
              <a:t>.</a:t>
            </a:r>
            <a:endParaRPr lang="zh-CN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Motivation</a:t>
            </a:r>
            <a:endParaRPr lang="zh-CN" altLang="en-US" sz="44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F15C4-B1DB-483D-B6FE-8D9D585D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2FA7-7922-4DDB-9BE2-631AFB1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218317" y="3088255"/>
            <a:ext cx="375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What is futures?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400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F4F15C4-B1DB-483D-B6FE-8D9D585D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2110596" y="2342294"/>
            <a:ext cx="7395712" cy="2449458"/>
            <a:chOff x="1480868" y="1938607"/>
            <a:chExt cx="7395712" cy="2449458"/>
          </a:xfrm>
        </p:grpSpPr>
        <p:sp>
          <p:nvSpPr>
            <p:cNvPr id="7" name="文字方塊 6"/>
            <p:cNvSpPr txBox="1"/>
            <p:nvPr/>
          </p:nvSpPr>
          <p:spPr>
            <a:xfrm>
              <a:off x="7634377" y="3502325"/>
              <a:ext cx="1242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TXF</a:t>
              </a:r>
              <a:endParaRPr lang="zh-TW" altLang="en-US" sz="4000" dirty="0"/>
            </a:p>
          </p:txBody>
        </p:sp>
        <p:sp>
          <p:nvSpPr>
            <p:cNvPr id="9" name="işľíḋé">
              <a:extLst>
                <a:ext uri="{FF2B5EF4-FFF2-40B4-BE49-F238E27FC236}">
                  <a16:creationId xmlns:a16="http://schemas.microsoft.com/office/drawing/2014/main" id="{68689AD5-B820-4D17-A672-A10935BCC9E7}"/>
                </a:ext>
              </a:extLst>
            </p:cNvPr>
            <p:cNvSpPr/>
            <p:nvPr/>
          </p:nvSpPr>
          <p:spPr bwMode="auto">
            <a:xfrm>
              <a:off x="5064048" y="2217432"/>
              <a:ext cx="1454085" cy="941407"/>
            </a:xfrm>
            <a:custGeom>
              <a:avLst/>
              <a:gdLst>
                <a:gd name="T0" fmla="*/ 485 w 485"/>
                <a:gd name="T1" fmla="*/ 0 h 314"/>
                <a:gd name="T2" fmla="*/ 311 w 485"/>
                <a:gd name="T3" fmla="*/ 0 h 314"/>
                <a:gd name="T4" fmla="*/ 0 w 485"/>
                <a:gd name="T5" fmla="*/ 314 h 314"/>
                <a:gd name="T6" fmla="*/ 174 w 485"/>
                <a:gd name="T7" fmla="*/ 314 h 314"/>
                <a:gd name="T8" fmla="*/ 485 w 48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14">
                  <a:moveTo>
                    <a:pt x="485" y="0"/>
                  </a:moveTo>
                  <a:lnTo>
                    <a:pt x="311" y="0"/>
                  </a:lnTo>
                  <a:lnTo>
                    <a:pt x="0" y="314"/>
                  </a:lnTo>
                  <a:lnTo>
                    <a:pt x="174" y="31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i$ḻidè">
              <a:extLst>
                <a:ext uri="{FF2B5EF4-FFF2-40B4-BE49-F238E27FC236}">
                  <a16:creationId xmlns:a16="http://schemas.microsoft.com/office/drawing/2014/main" id="{9B33EF1F-A777-4788-A457-E35F496788BF}"/>
                </a:ext>
              </a:extLst>
            </p:cNvPr>
            <p:cNvSpPr/>
            <p:nvPr/>
          </p:nvSpPr>
          <p:spPr bwMode="auto">
            <a:xfrm>
              <a:off x="4038694" y="2217432"/>
              <a:ext cx="2479438" cy="542659"/>
            </a:xfrm>
            <a:custGeom>
              <a:avLst/>
              <a:gdLst>
                <a:gd name="T0" fmla="*/ 644 w 827"/>
                <a:gd name="T1" fmla="*/ 181 h 181"/>
                <a:gd name="T2" fmla="*/ 0 w 827"/>
                <a:gd name="T3" fmla="*/ 181 h 181"/>
                <a:gd name="T4" fmla="*/ 0 w 827"/>
                <a:gd name="T5" fmla="*/ 0 h 181"/>
                <a:gd name="T6" fmla="*/ 827 w 827"/>
                <a:gd name="T7" fmla="*/ 0 h 181"/>
                <a:gd name="T8" fmla="*/ 644 w 827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181">
                  <a:moveTo>
                    <a:pt x="644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827" y="0"/>
                  </a:lnTo>
                  <a:lnTo>
                    <a:pt x="644" y="1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ïṧḻiḍé">
              <a:extLst>
                <a:ext uri="{FF2B5EF4-FFF2-40B4-BE49-F238E27FC236}">
                  <a16:creationId xmlns:a16="http://schemas.microsoft.com/office/drawing/2014/main" id="{CB1D189E-7FF4-480D-8395-CA2DBD9FB39C}"/>
                </a:ext>
              </a:extLst>
            </p:cNvPr>
            <p:cNvSpPr/>
            <p:nvPr/>
          </p:nvSpPr>
          <p:spPr bwMode="auto">
            <a:xfrm>
              <a:off x="3286167" y="1938607"/>
              <a:ext cx="752527" cy="1100308"/>
            </a:xfrm>
            <a:custGeom>
              <a:avLst/>
              <a:gdLst>
                <a:gd name="T0" fmla="*/ 251 w 251"/>
                <a:gd name="T1" fmla="*/ 367 h 367"/>
                <a:gd name="T2" fmla="*/ 0 w 251"/>
                <a:gd name="T3" fmla="*/ 183 h 367"/>
                <a:gd name="T4" fmla="*/ 251 w 251"/>
                <a:gd name="T5" fmla="*/ 0 h 367"/>
                <a:gd name="T6" fmla="*/ 251 w 251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67">
                  <a:moveTo>
                    <a:pt x="251" y="367"/>
                  </a:moveTo>
                  <a:lnTo>
                    <a:pt x="0" y="183"/>
                  </a:lnTo>
                  <a:lnTo>
                    <a:pt x="251" y="0"/>
                  </a:lnTo>
                  <a:lnTo>
                    <a:pt x="251" y="3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ïS1îḓè">
              <a:extLst>
                <a:ext uri="{FF2B5EF4-FFF2-40B4-BE49-F238E27FC236}">
                  <a16:creationId xmlns:a16="http://schemas.microsoft.com/office/drawing/2014/main" id="{A10FD127-6FF6-450E-BB1B-41AE6822171E}"/>
                </a:ext>
              </a:extLst>
            </p:cNvPr>
            <p:cNvGrpSpPr/>
            <p:nvPr/>
          </p:nvGrpSpPr>
          <p:grpSpPr>
            <a:xfrm>
              <a:off x="4125638" y="3158839"/>
              <a:ext cx="3261945" cy="1229226"/>
              <a:chOff x="4884763" y="4030107"/>
              <a:chExt cx="3261945" cy="1229226"/>
            </a:xfrm>
            <a:solidFill>
              <a:schemeClr val="accent1"/>
            </a:solidFill>
          </p:grpSpPr>
          <p:sp>
            <p:nvSpPr>
              <p:cNvPr id="13" name="ïṡļíḓè">
                <a:extLst>
                  <a:ext uri="{FF2B5EF4-FFF2-40B4-BE49-F238E27FC236}">
                    <a16:creationId xmlns:a16="http://schemas.microsoft.com/office/drawing/2014/main" id="{73D8C916-CA7A-48EE-A92E-E13C87F86EED}"/>
                  </a:ext>
                </a:extLst>
              </p:cNvPr>
              <p:cNvSpPr/>
              <p:nvPr/>
            </p:nvSpPr>
            <p:spPr bwMode="auto">
              <a:xfrm>
                <a:off x="4884763" y="4030107"/>
                <a:ext cx="1460081" cy="944405"/>
              </a:xfrm>
              <a:custGeom>
                <a:avLst/>
                <a:gdLst>
                  <a:gd name="T0" fmla="*/ 0 w 487"/>
                  <a:gd name="T1" fmla="*/ 315 h 315"/>
                  <a:gd name="T2" fmla="*/ 173 w 487"/>
                  <a:gd name="T3" fmla="*/ 315 h 315"/>
                  <a:gd name="T4" fmla="*/ 487 w 487"/>
                  <a:gd name="T5" fmla="*/ 0 h 315"/>
                  <a:gd name="T6" fmla="*/ 313 w 487"/>
                  <a:gd name="T7" fmla="*/ 0 h 315"/>
                  <a:gd name="T8" fmla="*/ 0 w 487"/>
                  <a:gd name="T9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15">
                    <a:moveTo>
                      <a:pt x="0" y="315"/>
                    </a:moveTo>
                    <a:lnTo>
                      <a:pt x="173" y="315"/>
                    </a:lnTo>
                    <a:lnTo>
                      <a:pt x="487" y="0"/>
                    </a:lnTo>
                    <a:lnTo>
                      <a:pt x="313" y="0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íSḻïḑê">
                <a:extLst>
                  <a:ext uri="{FF2B5EF4-FFF2-40B4-BE49-F238E27FC236}">
                    <a16:creationId xmlns:a16="http://schemas.microsoft.com/office/drawing/2014/main" id="{F7F214A2-BD7D-4C31-8C35-DA0E14553D14}"/>
                  </a:ext>
                </a:extLst>
              </p:cNvPr>
              <p:cNvSpPr/>
              <p:nvPr/>
            </p:nvSpPr>
            <p:spPr bwMode="auto">
              <a:xfrm>
                <a:off x="4884763" y="4458836"/>
                <a:ext cx="2506421" cy="515675"/>
              </a:xfrm>
              <a:custGeom>
                <a:avLst/>
                <a:gdLst>
                  <a:gd name="T0" fmla="*/ 173 w 836"/>
                  <a:gd name="T1" fmla="*/ 0 h 172"/>
                  <a:gd name="T2" fmla="*/ 836 w 836"/>
                  <a:gd name="T3" fmla="*/ 0 h 172"/>
                  <a:gd name="T4" fmla="*/ 836 w 836"/>
                  <a:gd name="T5" fmla="*/ 172 h 172"/>
                  <a:gd name="T6" fmla="*/ 0 w 836"/>
                  <a:gd name="T7" fmla="*/ 172 h 172"/>
                  <a:gd name="T8" fmla="*/ 173 w 836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172">
                    <a:moveTo>
                      <a:pt x="173" y="0"/>
                    </a:moveTo>
                    <a:lnTo>
                      <a:pt x="836" y="0"/>
                    </a:lnTo>
                    <a:lnTo>
                      <a:pt x="836" y="172"/>
                    </a:lnTo>
                    <a:lnTo>
                      <a:pt x="0" y="172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i$lidé">
                <a:extLst>
                  <a:ext uri="{FF2B5EF4-FFF2-40B4-BE49-F238E27FC236}">
                    <a16:creationId xmlns:a16="http://schemas.microsoft.com/office/drawing/2014/main" id="{F1DA5892-D2A1-4557-AF47-A99F236464AC}"/>
                  </a:ext>
                </a:extLst>
              </p:cNvPr>
              <p:cNvSpPr/>
              <p:nvPr/>
            </p:nvSpPr>
            <p:spPr bwMode="auto">
              <a:xfrm>
                <a:off x="7391184" y="4159025"/>
                <a:ext cx="755524" cy="1100308"/>
              </a:xfrm>
              <a:custGeom>
                <a:avLst/>
                <a:gdLst>
                  <a:gd name="T0" fmla="*/ 0 w 252"/>
                  <a:gd name="T1" fmla="*/ 0 h 367"/>
                  <a:gd name="T2" fmla="*/ 252 w 252"/>
                  <a:gd name="T3" fmla="*/ 183 h 367"/>
                  <a:gd name="T4" fmla="*/ 0 w 252"/>
                  <a:gd name="T5" fmla="*/ 367 h 367"/>
                  <a:gd name="T6" fmla="*/ 0 w 252"/>
                  <a:gd name="T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" h="367">
                    <a:moveTo>
                      <a:pt x="0" y="0"/>
                    </a:moveTo>
                    <a:lnTo>
                      <a:pt x="252" y="18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1480868" y="2110597"/>
              <a:ext cx="17166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TWSE</a:t>
              </a:r>
              <a:endParaRPr lang="zh-TW" altLang="en-US" sz="4000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2087593" y="316589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台灣加權指數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86049" y="45382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 smtClean="0"/>
              <a:t>台灣指數期貨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4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F15C4-B1DB-483D-B6FE-8D9D585D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2FA7-7922-4DDB-9BE2-631AFB1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697856" y="3088255"/>
            <a:ext cx="479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Why choose futures?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75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Picture 2" descr="https://i.imgur.com/V9BCzz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8272"/>
            <a:ext cx="12277817" cy="69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710" y="2261086"/>
            <a:ext cx="7274812" cy="804151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Data Crawling And Visualization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55275"/>
            <a:ext cx="10850563" cy="8734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Crawling And Visualization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1690327"/>
            <a:ext cx="9305925" cy="3667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99052" y="5487202"/>
            <a:ext cx="4393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http</a:t>
            </a:r>
            <a:r>
              <a:rPr lang="zh-TW" altLang="en-US" sz="1400" dirty="0"/>
              <a:t>://www.taifex.com.tw/cht/3/futDailyMarketRepor</a:t>
            </a:r>
            <a:r>
              <a:rPr lang="zh-TW" altLang="en-US" sz="1400" dirty="0" smtClean="0"/>
              <a:t>t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380226" y="3562709"/>
            <a:ext cx="9445925" cy="301925"/>
          </a:xfrm>
          <a:prstGeom prst="rect">
            <a:avLst/>
          </a:prstGeom>
          <a:noFill/>
          <a:ln w="57150">
            <a:solidFill>
              <a:srgbClr val="FF4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heme/theme1.xml><?xml version="1.0" encoding="utf-8"?>
<a:theme xmlns:a="http://schemas.openxmlformats.org/drawingml/2006/main" name="主题5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1425</TotalTime>
  <Words>487</Words>
  <Application>Microsoft Office PowerPoint</Application>
  <PresentationFormat>寬螢幕</PresentationFormat>
  <Paragraphs>104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微软雅黑</vt:lpstr>
      <vt:lpstr>宋体</vt:lpstr>
      <vt:lpstr>Arial</vt:lpstr>
      <vt:lpstr>Calibri</vt:lpstr>
      <vt:lpstr>Courier New</vt:lpstr>
      <vt:lpstr>Impact</vt:lpstr>
      <vt:lpstr>Segoe UI Light</vt:lpstr>
      <vt:lpstr>主题5</vt:lpstr>
      <vt:lpstr>OfficePLUS</vt:lpstr>
      <vt:lpstr>Machine Learning Final Project Taiwan Futures Prediction</vt:lpstr>
      <vt:lpstr>PowerPoint 簡報</vt:lpstr>
      <vt:lpstr>Motivation</vt:lpstr>
      <vt:lpstr>Motivation</vt:lpstr>
      <vt:lpstr>Motivation</vt:lpstr>
      <vt:lpstr>Motivation</vt:lpstr>
      <vt:lpstr>Motivation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Data Crawling And Visualization</vt:lpstr>
      <vt:lpstr>Learning models</vt:lpstr>
      <vt:lpstr>Model – SVM</vt:lpstr>
      <vt:lpstr>Model – Random Forest</vt:lpstr>
      <vt:lpstr>Model – XGBoost</vt:lpstr>
      <vt:lpstr>Conclusion</vt:lpstr>
      <vt:lpstr>Conclusion</vt:lpstr>
      <vt:lpstr>Work Distribution Table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white</cp:lastModifiedBy>
  <cp:revision>50</cp:revision>
  <cp:lastPrinted>2017-08-28T16:00:00Z</cp:lastPrinted>
  <dcterms:created xsi:type="dcterms:W3CDTF">2017-08-28T16:00:00Z</dcterms:created>
  <dcterms:modified xsi:type="dcterms:W3CDTF">2019-01-08T04:16:26Z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