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9" r:id="rId34"/>
    <p:sldId id="279" r:id="rId35"/>
    <p:sldId id="290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436BC1-E492-4A14-8B3F-ACF5E30A1CC7}" type="datetimeFigureOut">
              <a:rPr lang="zh-TW" altLang="en-US"/>
              <a:pPr>
                <a:defRPr/>
              </a:pPr>
              <a:t>2017/6/29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998F1B-170D-4FB6-9543-83CE7CCF81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376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7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5FB48-2AC4-4C98-B1B9-409E7887A7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62E39-8E18-4FB4-8905-842BC2B63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11773-7769-4909-A2F7-A5A9E88C50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06726-76CA-48CF-A31D-8203834133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DBC0-A34B-41B8-B2E8-A673980F74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A0869-0BC2-4BE1-A303-CF04E29BF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0E06-72DC-445A-8917-C266B57923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D789-0C32-44EF-9050-9548C23C10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6A52-054F-40DB-9CCE-AFE3B1F51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51652-12E2-4E9C-AB7D-FAAE4B026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DE4B1-B8AE-43BF-BE73-D3A8743879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126-1395-4955-8918-1CCA824178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AFB64C-C75A-4C3B-9686-D83C3FC419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Lab </a:t>
            </a:r>
            <a:r>
              <a:rPr lang="en-US" altLang="zh-TW" dirty="0"/>
              <a:t>1</a:t>
            </a:r>
            <a:r>
              <a:rPr lang="en-US" altLang="zh-TW" dirty="0" smtClean="0"/>
              <a:t>  </a:t>
            </a:r>
            <a:br>
              <a:rPr lang="en-US" altLang="zh-TW" dirty="0" smtClean="0"/>
            </a:br>
            <a:r>
              <a:rPr lang="en-US" altLang="zh-TW" dirty="0" smtClean="0"/>
              <a:t> Installing Linux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smtClean="0"/>
              <a:t>Hsung-Pin Chang</a:t>
            </a:r>
            <a:endParaRPr lang="en-US" altLang="zh-TW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標楷體" pitchFamily="65" charset="-120"/>
              </a:rPr>
              <a:t>TA: </a:t>
            </a:r>
            <a:r>
              <a:rPr lang="en-US" altLang="zh-TW" smtClean="0"/>
              <a:t>Guo-Wei Chen</a:t>
            </a:r>
            <a:endParaRPr lang="en-US" altLang="zh-TW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smtClean="0"/>
              <a:t>Operating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(7/10)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3316" name="內容版面配置區 5" descr="vir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3313" y="1268413"/>
            <a:ext cx="6924675" cy="5180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(8/10)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Step6 - choose the size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pic>
        <p:nvPicPr>
          <p:cNvPr id="14341" name="圖片 5" descr="vir0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133600"/>
            <a:ext cx="583247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(9/10)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Step7 - create virtual disk successfully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5365" name="圖片 5" descr="vir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5038"/>
            <a:ext cx="5845175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(10/10)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Step8 - create VM successfully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6389" name="圖片 7" descr="vir1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0275"/>
            <a:ext cx="5761038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(1/9)</a:t>
            </a:r>
            <a:endParaRPr lang="zh-TW" altLang="en-US" sz="3600" dirty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Step1 - open Synaptic Package Manager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7413" name="圖片 5" descr="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205038"/>
            <a:ext cx="6624637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2700338" y="2492375"/>
            <a:ext cx="1584325" cy="360363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140200" y="4292600"/>
            <a:ext cx="2087563" cy="360363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(2/9)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Step2 - click “Reload” and search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8437" name="圖片 7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133600"/>
            <a:ext cx="64023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 bwMode="auto">
          <a:xfrm>
            <a:off x="2124075" y="2924175"/>
            <a:ext cx="647700" cy="50482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292725" y="2997200"/>
            <a:ext cx="1511300" cy="50323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(3/9)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Step3 - choose “</a:t>
            </a:r>
            <a:r>
              <a:rPr lang="en-US" altLang="zh-TW" dirty="0" err="1" smtClean="0"/>
              <a:t>virtualbox-ose</a:t>
            </a:r>
            <a:r>
              <a:rPr lang="en-US" altLang="zh-TW" dirty="0" smtClean="0"/>
              <a:t>” and mark for installation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9461" name="圖片 5" descr="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636838"/>
            <a:ext cx="57610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4140200" y="4076700"/>
            <a:ext cx="1439863" cy="431800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(4/9)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Step4 - click the “Mark” button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0485" name="圖片 5" descr="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5038"/>
            <a:ext cx="6121400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(5/9)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Step5 - click “Apply” button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1509" name="圖片 5" descr="0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76463"/>
            <a:ext cx="590391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3924300" y="3644900"/>
            <a:ext cx="3455988" cy="72072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圓角矩形 7"/>
          <p:cNvSpPr>
            <a:spLocks noChangeArrowheads="1"/>
          </p:cNvSpPr>
          <p:nvPr/>
        </p:nvSpPr>
        <p:spPr bwMode="auto">
          <a:xfrm>
            <a:off x="4284663" y="3068638"/>
            <a:ext cx="431800" cy="431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(6/9)</a:t>
            </a:r>
            <a:endParaRPr lang="zh-TW" altLang="en-US" sz="3600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Step6 - click “Apply” button 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2533" name="圖片 5" descr="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33600"/>
            <a:ext cx="57594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</a:p>
          <a:p>
            <a:r>
              <a:rPr lang="en-US" altLang="zh-TW" smtClean="0"/>
              <a:t>Install virtual machine on Windows</a:t>
            </a:r>
          </a:p>
          <a:p>
            <a:r>
              <a:rPr lang="en-US" altLang="zh-TW" smtClean="0"/>
              <a:t>Install virtual machine on Ubuntu</a:t>
            </a:r>
          </a:p>
          <a:p>
            <a:r>
              <a:rPr lang="en-US" altLang="zh-TW" smtClean="0"/>
              <a:t>Install Ubuntu on a virtual machine</a:t>
            </a:r>
          </a:p>
          <a:p>
            <a:r>
              <a:rPr lang="en-US" altLang="zh-TW" smtClean="0"/>
              <a:t>Exercise</a:t>
            </a:r>
          </a:p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(7/9)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Step7 - add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successfully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3557" name="圖片 6" descr="0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133600"/>
            <a:ext cx="69850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(8/9)</a:t>
            </a:r>
            <a:endParaRPr lang="zh-TW" altLang="en-US" sz="3600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following installing steps are similar to the steps of installing virtualbox on Windows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(9/9)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We can start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from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5605" name="圖片 5" descr="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33600"/>
            <a:ext cx="5886450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3276600" y="4076700"/>
            <a:ext cx="1366838" cy="360363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(1/11)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Step1 - download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from the internet</a:t>
            </a:r>
          </a:p>
          <a:p>
            <a:pPr lvl="3"/>
            <a:r>
              <a:rPr lang="en-US" altLang="zh-TW" u="sng" dirty="0" smtClean="0">
                <a:solidFill>
                  <a:srgbClr val="0000CC"/>
                </a:solidFill>
              </a:rPr>
              <a:t>http://www.ubuntu-tw.org/modules/tinyd0/</a:t>
            </a:r>
            <a:endParaRPr lang="zh-TW" altLang="en-US" u="sng" dirty="0" smtClean="0">
              <a:solidFill>
                <a:srgbClr val="0000CC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NCHU System &amp; Network Lab</a:t>
            </a:r>
            <a:endParaRPr lang="en-US" altLang="zh-TW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1" y="2631152"/>
            <a:ext cx="7183138" cy="3822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(2/11)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Step2 - choose the VM you want and choose the storage device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7653" name="圖片 9" descr="vir1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636838"/>
            <a:ext cx="5832475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圓角矩形 10"/>
          <p:cNvSpPr>
            <a:spLocks noChangeArrowheads="1"/>
          </p:cNvSpPr>
          <p:nvPr/>
        </p:nvSpPr>
        <p:spPr bwMode="auto">
          <a:xfrm>
            <a:off x="2700338" y="3933825"/>
            <a:ext cx="719137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708400" y="4005263"/>
            <a:ext cx="719138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>
            <a:spLocks noChangeArrowheads="1"/>
          </p:cNvSpPr>
          <p:nvPr/>
        </p:nvSpPr>
        <p:spPr bwMode="auto">
          <a:xfrm>
            <a:off x="5364163" y="3860800"/>
            <a:ext cx="2160587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(3/11)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Step3 - add the Linux system file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8677" name="圖片 9" descr="vir1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2252663"/>
            <a:ext cx="68040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2484438" y="3284538"/>
            <a:ext cx="4248150" cy="431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>
            <a:spLocks noChangeArrowheads="1"/>
          </p:cNvSpPr>
          <p:nvPr/>
        </p:nvSpPr>
        <p:spPr bwMode="auto">
          <a:xfrm>
            <a:off x="6372225" y="6021388"/>
            <a:ext cx="792163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(4/11)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9700" name="內容版面配置區 10" descr="vi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412875"/>
            <a:ext cx="7200900" cy="5040313"/>
          </a:xfrm>
        </p:spPr>
      </p:pic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563938" y="3141663"/>
            <a:ext cx="1871662" cy="3587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(5/11)</a:t>
            </a:r>
            <a:endParaRPr lang="zh-TW" altLang="en-US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Step4 - start the virtual machine </a:t>
            </a:r>
          </a:p>
          <a:p>
            <a:endParaRPr lang="en-US" altLang="zh-TW" smtClean="0"/>
          </a:p>
          <a:p>
            <a:r>
              <a:rPr lang="en-US" altLang="zh-TW" smtClean="0"/>
              <a:t>Step5 - the virtual machine will load the Linux set-up file automatically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(6/11)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Step6 - choose the language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1749" name="圖片 7" descr="vir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075" y="2193925"/>
            <a:ext cx="6865938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(7/11)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Step7 - choose the region and time zone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2773" name="圖片 6" descr="vir2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2133600"/>
            <a:ext cx="614521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We can install Linux on a physical machine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In addition, we can also install it on a virtual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   machine</a:t>
            </a:r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 algn="just">
              <a:buFontTx/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NCHU System &amp; Network Lab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(8/11)</a:t>
            </a:r>
            <a:endParaRPr lang="zh-TW" alt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Step8 - create user account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3797" name="圖片 5" descr="vir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133600"/>
            <a:ext cx="67691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(9/11)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Step9 - log in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4821" name="圖片 5" descr="lo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205038"/>
            <a:ext cx="61325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(10/11)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Step10 - finish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5845" name="圖片 5" descr="vir2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133600"/>
            <a:ext cx="59055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VM (11/11)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installation steps of Linux on VM on Ubuntu are similar to that on Windows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Use Synaptic Package Manager to </a:t>
            </a:r>
            <a:r>
              <a:rPr lang="en-US" altLang="zh-TW" dirty="0" smtClean="0"/>
              <a:t>install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(60 pt)</a:t>
            </a:r>
          </a:p>
          <a:p>
            <a:pPr>
              <a:defRPr/>
            </a:pPr>
            <a:r>
              <a:rPr lang="en-US" altLang="zh-TW" dirty="0"/>
              <a:t>Download the Ubuntu CD image from </a:t>
            </a:r>
            <a:r>
              <a:rPr lang="en-US" altLang="zh-TW" dirty="0" smtClean="0"/>
              <a:t>Ubuntu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website (15 pt)</a:t>
            </a:r>
          </a:p>
          <a:p>
            <a:pPr>
              <a:defRPr/>
            </a:pPr>
            <a:r>
              <a:rPr lang="en-US" altLang="zh-TW" dirty="0"/>
              <a:t>Create a new virtual machine in </a:t>
            </a:r>
            <a:r>
              <a:rPr lang="en-US" altLang="zh-TW" dirty="0" err="1"/>
              <a:t>VirtualBox</a:t>
            </a:r>
            <a:r>
              <a:rPr lang="en-US" altLang="zh-TW" dirty="0"/>
              <a:t> </a:t>
            </a:r>
            <a:r>
              <a:rPr lang="en-US" altLang="zh-TW" dirty="0" smtClean="0"/>
              <a:t>and install </a:t>
            </a:r>
            <a:r>
              <a:rPr lang="en-US" altLang="zh-TW" dirty="0"/>
              <a:t>Ubuntu in the virtual </a:t>
            </a:r>
            <a:r>
              <a:rPr lang="en-US" altLang="zh-TW" dirty="0" smtClean="0"/>
              <a:t>machine (15 pt)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Ubuntu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- http://www.ubuntu-tw.org/modules/tinyd0/ </a:t>
            </a:r>
          </a:p>
          <a:p>
            <a:pPr>
              <a:defRPr/>
            </a:pPr>
            <a:r>
              <a:rPr lang="en-US" altLang="zh-TW" dirty="0" err="1" smtClean="0"/>
              <a:t>VirtualBox</a:t>
            </a:r>
            <a:endParaRPr lang="en-US" altLang="zh-TW" dirty="0" smtClean="0"/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- http://www.virtualbox.org/wiki/Downloads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Windows (1/10)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Step1 - download VM from the internet</a:t>
            </a:r>
          </a:p>
          <a:p>
            <a:pPr lvl="3">
              <a:defRPr/>
            </a:pPr>
            <a:r>
              <a:rPr lang="en-US" altLang="zh-TW" u="sng" dirty="0" smtClean="0">
                <a:solidFill>
                  <a:srgbClr val="0000CC"/>
                </a:solidFill>
              </a:rPr>
              <a:t>http://www.virtualbox.org/wiki/Downloads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7173" name="圖片 5" descr="vir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2636912"/>
            <a:ext cx="85629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Windows (2/10)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Step2 - create a new VM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8197" name="圖片 8" descr="vir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252663"/>
            <a:ext cx="6408737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圓角矩形 9"/>
          <p:cNvSpPr/>
          <p:nvPr/>
        </p:nvSpPr>
        <p:spPr bwMode="auto">
          <a:xfrm>
            <a:off x="1258888" y="2492375"/>
            <a:ext cx="649287" cy="64928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(3/10)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Step3 - enter the VM’s name and choose the OS type</a:t>
            </a:r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9221" name="圖片 7" descr="vir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636838"/>
            <a:ext cx="56896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>
            <a:spLocks noChangeArrowheads="1"/>
          </p:cNvSpPr>
          <p:nvPr/>
        </p:nvSpPr>
        <p:spPr bwMode="auto">
          <a:xfrm>
            <a:off x="2987675" y="4581525"/>
            <a:ext cx="4032250" cy="12239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(4/10)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Step4 - memory allocation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0245" name="圖片 5" descr="vir0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725" y="2276475"/>
            <a:ext cx="557212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(5/10)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Step5 - create a virtual disk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1269" name="圖片 5" descr="vir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205038"/>
            <a:ext cx="69135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>
            <a:spLocks noChangeArrowheads="1"/>
          </p:cNvSpPr>
          <p:nvPr/>
        </p:nvSpPr>
        <p:spPr bwMode="auto">
          <a:xfrm>
            <a:off x="2843213" y="4652963"/>
            <a:ext cx="936625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(6/10)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2292" name="內容版面配置區 7" descr="vir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3313" y="1268413"/>
            <a:ext cx="6924675" cy="5180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3016</TotalTime>
  <Words>727</Words>
  <Application>Microsoft Office PowerPoint</Application>
  <PresentationFormat>如螢幕大小 (4:3)</PresentationFormat>
  <Paragraphs>124</Paragraphs>
  <Slides>35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新細明體</vt:lpstr>
      <vt:lpstr>標楷體</vt:lpstr>
      <vt:lpstr>Arial</vt:lpstr>
      <vt:lpstr>Calibri</vt:lpstr>
      <vt:lpstr>Times New Roman</vt:lpstr>
      <vt:lpstr>osnetppt</vt:lpstr>
      <vt:lpstr>點陣圖影像</vt:lpstr>
      <vt:lpstr>Lab 1    Installing Linux</vt:lpstr>
      <vt:lpstr>Outline</vt:lpstr>
      <vt:lpstr>Introduction</vt:lpstr>
      <vt:lpstr>Install virtual machine on Windows (1/10) </vt:lpstr>
      <vt:lpstr>Install virtual machine on Windows (2/10) </vt:lpstr>
      <vt:lpstr>Install virtual machine on Windows (3/10)</vt:lpstr>
      <vt:lpstr>Install virtual machine on Windows (4/10)</vt:lpstr>
      <vt:lpstr>Install virtual machine on Windows (5/10)</vt:lpstr>
      <vt:lpstr>Install virtual machine on Windows (6/10)</vt:lpstr>
      <vt:lpstr>Install virtual machine on Windows (7/10)</vt:lpstr>
      <vt:lpstr>Install virtual machine on Windows (8/10)</vt:lpstr>
      <vt:lpstr>Install virtual machine on Windows (9/10)</vt:lpstr>
      <vt:lpstr>Install virtual machine on Windows (10/10)</vt:lpstr>
      <vt:lpstr>Install virtual machine on Ubuntu (1/9)</vt:lpstr>
      <vt:lpstr>Install virtual machine on Ubuntu (2/9)</vt:lpstr>
      <vt:lpstr>Install virtual machine on Ubuntu (3/9)</vt:lpstr>
      <vt:lpstr>Install virtual machine on Ubuntu (4/9)</vt:lpstr>
      <vt:lpstr>Install virtual machine on Ubuntu (5/9)</vt:lpstr>
      <vt:lpstr>Install virtual machine on Ubuntu (6/9)</vt:lpstr>
      <vt:lpstr>Install virtual machine on Ubuntu (7/9)</vt:lpstr>
      <vt:lpstr>Install virtual machine on Ubuntu (8/9)</vt:lpstr>
      <vt:lpstr>Install virtual machine on Ubuntu (9/9)</vt:lpstr>
      <vt:lpstr>Install Linux on VM (1/11)</vt:lpstr>
      <vt:lpstr>Install Linux on VM (2/11)</vt:lpstr>
      <vt:lpstr>Install Linux on VM (3/11)</vt:lpstr>
      <vt:lpstr>Install Linux on VM (4/11)</vt:lpstr>
      <vt:lpstr>Install Linux on VM (5/11)</vt:lpstr>
      <vt:lpstr>Install Linux on VM (6/11)</vt:lpstr>
      <vt:lpstr>Install Linux on VM (7/11)</vt:lpstr>
      <vt:lpstr>Install Linux on VM (8/11)</vt:lpstr>
      <vt:lpstr>Install Linux on VM (9/11)</vt:lpstr>
      <vt:lpstr>Install Linux on VM (10/11)</vt:lpstr>
      <vt:lpstr>Install Linux on VM (11/11)</vt:lpstr>
      <vt:lpstr>Exercise</vt:lpstr>
      <vt:lpstr>References</vt:lpstr>
    </vt:vector>
  </TitlesOfParts>
  <Company>NCHU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baconYao</cp:lastModifiedBy>
  <cp:revision>217</cp:revision>
  <dcterms:created xsi:type="dcterms:W3CDTF">2007-09-05T09:28:55Z</dcterms:created>
  <dcterms:modified xsi:type="dcterms:W3CDTF">2017-06-29T02:09:50Z</dcterms:modified>
</cp:coreProperties>
</file>